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x-e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25"/>
  </p:notesMasterIdLst>
  <p:handoutMasterIdLst>
    <p:handoutMasterId r:id="rId26"/>
  </p:handoutMasterIdLst>
  <p:sldIdLst>
    <p:sldId id="2147473848" r:id="rId5"/>
    <p:sldId id="2147473878" r:id="rId6"/>
    <p:sldId id="2147473877" r:id="rId7"/>
    <p:sldId id="2147473879" r:id="rId8"/>
    <p:sldId id="2147374932" r:id="rId9"/>
    <p:sldId id="2147374933" r:id="rId10"/>
    <p:sldId id="2147374934" r:id="rId11"/>
    <p:sldId id="2147374935" r:id="rId12"/>
    <p:sldId id="2147375026" r:id="rId13"/>
    <p:sldId id="2147375027" r:id="rId14"/>
    <p:sldId id="2147375028" r:id="rId15"/>
    <p:sldId id="2147473880" r:id="rId16"/>
    <p:sldId id="2147473881" r:id="rId17"/>
    <p:sldId id="2147473882" r:id="rId18"/>
    <p:sldId id="2147374936" r:id="rId19"/>
    <p:sldId id="2147374938" r:id="rId20"/>
    <p:sldId id="2147374939" r:id="rId21"/>
    <p:sldId id="2147375016" r:id="rId22"/>
    <p:sldId id="2147473884" r:id="rId23"/>
    <p:sldId id="298" r:id="rId24"/>
  </p:sldIdLst>
  <p:sldSz cx="12192000" cy="6858000"/>
  <p:notesSz cx="6888163" cy="10021888"/>
  <p:custDataLst>
    <p:tags r:id="rId27"/>
  </p:custDataLst>
  <p:defaultTextStyle>
    <a:defPPr>
      <a:defRPr lang="de-DE"/>
    </a:defPPr>
    <a:lvl1pPr marL="0" marR="0" indent="0" algn="l" defTabSz="1038977" rtl="0" eaLnBrk="1" fontAlgn="base" latinLnBrk="0" hangingPunct="1">
      <a:lnSpc>
        <a:spcPct val="100000"/>
      </a:lnSpc>
      <a:spcBef>
        <a:spcPts val="409"/>
      </a:spcBef>
      <a:spcAft>
        <a:spcPts val="409"/>
      </a:spcAft>
      <a:buClr>
        <a:schemeClr val="tx2"/>
      </a:buClr>
      <a:buSzTx/>
      <a:buFont typeface="Wingdings" panose="05000000000000000000" pitchFamily="2" charset="2"/>
      <a:buNone/>
      <a:tabLst>
        <a:tab pos="203827" algn="l"/>
      </a:tabLst>
      <a:defRPr sz="1333" baseline="0">
        <a:solidFill>
          <a:schemeClr val="tx1"/>
        </a:solidFill>
        <a:latin typeface="Arial" panose="020B0604020202020204" pitchFamily="34" charset="0"/>
        <a:ea typeface="+mn-ea"/>
        <a:cs typeface="+mn-cs"/>
      </a:defRPr>
    </a:lvl1pPr>
    <a:lvl2pPr marL="194808" marR="0" indent="-194808" algn="l" defTabSz="1038977" rtl="0" eaLnBrk="1" fontAlgn="base" latinLnBrk="0" hangingPunct="1">
      <a:lnSpc>
        <a:spcPct val="100000"/>
      </a:lnSpc>
      <a:spcBef>
        <a:spcPts val="409"/>
      </a:spcBef>
      <a:spcAft>
        <a:spcPts val="409"/>
      </a:spcAft>
      <a:buClr>
        <a:schemeClr val="tx2"/>
      </a:buClr>
      <a:buSzTx/>
      <a:buFont typeface="Wingdings" panose="05000000000000000000" pitchFamily="2" charset="2"/>
      <a:buChar char="§"/>
      <a:tabLst>
        <a:tab pos="203827" algn="l"/>
      </a:tabLst>
      <a:defRPr sz="1333" baseline="0">
        <a:solidFill>
          <a:schemeClr val="tx1"/>
        </a:solidFill>
        <a:latin typeface="Arial" panose="020B0604020202020204" pitchFamily="34" charset="0"/>
        <a:ea typeface="+mn-ea"/>
        <a:cs typeface="+mn-cs"/>
      </a:defRPr>
    </a:lvl2pPr>
    <a:lvl3pPr marL="404046" indent="-194808" algn="l" rtl="0" eaLnBrk="1" fontAlgn="base" hangingPunct="1">
      <a:lnSpc>
        <a:spcPct val="100000"/>
      </a:lnSpc>
      <a:spcBef>
        <a:spcPts val="409"/>
      </a:spcBef>
      <a:spcAft>
        <a:spcPts val="409"/>
      </a:spcAft>
      <a:buClr>
        <a:schemeClr val="tx2"/>
      </a:buClr>
      <a:buFont typeface="Arial" panose="020B0604020202020204" pitchFamily="34" charset="0"/>
      <a:buChar char="-"/>
      <a:tabLst>
        <a:tab pos="207435" algn="l"/>
      </a:tabLst>
      <a:defRPr sz="1333" baseline="0">
        <a:solidFill>
          <a:schemeClr val="tx1"/>
        </a:solidFill>
        <a:latin typeface="Arial" panose="020B0604020202020204" pitchFamily="34" charset="0"/>
      </a:defRPr>
    </a:lvl3pPr>
    <a:lvl4pPr marL="604265" indent="-194808" algn="l" rtl="0" eaLnBrk="1" fontAlgn="base" hangingPunct="1">
      <a:lnSpc>
        <a:spcPct val="100000"/>
      </a:lnSpc>
      <a:spcBef>
        <a:spcPts val="409"/>
      </a:spcBef>
      <a:spcAft>
        <a:spcPts val="409"/>
      </a:spcAft>
      <a:buClr>
        <a:schemeClr val="tx2"/>
      </a:buClr>
      <a:buFont typeface="Arial" panose="020B0604020202020204" pitchFamily="34" charset="0"/>
      <a:buChar char="-"/>
      <a:tabLst>
        <a:tab pos="207435" algn="l"/>
      </a:tabLst>
      <a:defRPr sz="1333" baseline="0">
        <a:solidFill>
          <a:schemeClr val="tx1"/>
        </a:solidFill>
        <a:latin typeface="Arial" panose="020B0604020202020204" pitchFamily="34" charset="0"/>
      </a:defRPr>
    </a:lvl4pPr>
    <a:lvl5pPr marL="808093" indent="-194808" algn="l" rtl="0" eaLnBrk="1" fontAlgn="base" hangingPunct="1">
      <a:lnSpc>
        <a:spcPct val="100000"/>
      </a:lnSpc>
      <a:spcBef>
        <a:spcPts val="409"/>
      </a:spcBef>
      <a:spcAft>
        <a:spcPts val="409"/>
      </a:spcAft>
      <a:buClr>
        <a:schemeClr val="tx2"/>
      </a:buClr>
      <a:buFont typeface="Arial" panose="020B0604020202020204" pitchFamily="34" charset="0"/>
      <a:buChar char="-"/>
      <a:tabLst>
        <a:tab pos="207435" algn="l"/>
      </a:tabLst>
      <a:defRPr sz="1333" baseline="0">
        <a:solidFill>
          <a:schemeClr val="tx1"/>
        </a:solidFill>
        <a:latin typeface="Arial" panose="020B0604020202020204" pitchFamily="34" charset="0"/>
      </a:defRPr>
    </a:lvl5pPr>
    <a:lvl6pPr marL="1022742" indent="-203827" algn="l" rtl="0" eaLnBrk="1" fontAlgn="base" hangingPunct="1">
      <a:lnSpc>
        <a:spcPct val="100000"/>
      </a:lnSpc>
      <a:spcBef>
        <a:spcPts val="409"/>
      </a:spcBef>
      <a:spcAft>
        <a:spcPts val="409"/>
      </a:spcAft>
      <a:buClr>
        <a:schemeClr val="tx2"/>
      </a:buClr>
      <a:buFont typeface="Arial" panose="020B0604020202020204" pitchFamily="34" charset="0"/>
      <a:buChar char="-"/>
      <a:tabLst>
        <a:tab pos="207435" algn="l"/>
      </a:tabLst>
      <a:defRPr sz="1333" baseline="0">
        <a:solidFill>
          <a:schemeClr val="tx1"/>
        </a:solidFill>
        <a:latin typeface="Arial" panose="020B0604020202020204" pitchFamily="34" charset="0"/>
      </a:defRPr>
    </a:lvl6pPr>
    <a:lvl7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p:defaultTextStyle>
  <p:extLst>
    <p:ext uri="{EFAFB233-063F-42B5-8137-9DF3F51BA10A}">
      <p15:sldGuideLst xmlns:p15="http://schemas.microsoft.com/office/powerpoint/2012/main">
        <p15:guide id="1" pos="246" userDrawn="1">
          <p15:clr>
            <a:srgbClr val="A4A3A4"/>
          </p15:clr>
        </p15:guide>
        <p15:guide id="2" orient="horz" pos="396" userDrawn="1">
          <p15:clr>
            <a:srgbClr val="A4A3A4"/>
          </p15:clr>
        </p15:guide>
        <p15:guide id="3" pos="7417" userDrawn="1">
          <p15:clr>
            <a:srgbClr val="A4A3A4"/>
          </p15:clr>
        </p15:guide>
        <p15:guide id="4" orient="horz" pos="1004" userDrawn="1">
          <p15:clr>
            <a:srgbClr val="A4A3A4"/>
          </p15:clr>
        </p15:guide>
        <p15:guide id="6" orient="horz" pos="3888" userDrawn="1">
          <p15:clr>
            <a:srgbClr val="A4A3A4"/>
          </p15:clr>
        </p15:guide>
        <p15:guide id="7" orient="horz" pos="1490"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703BB2-826F-C23E-4F3C-EDEAD6164904}" name="Okoli, Christina (AllianzGI - External)" initials="OC(E" userId="S::Ext.Christina.Okoli@allianzgi.com::7621d984-9a54-473d-8090-b2b563c0f64a" providerId="AD"/>
  <p188:author id="{2EB51CCE-E9C5-0D21-53C9-49E840BD2A56}" name="Siepmann, Michael (AllianzGI)" initials="MS" userId="S::Michael.Siepmann@allianzgi.com::e0dca319-4258-49cc-9de7-6eb8cb7116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ja Metzger" initials="AM" lastIdx="2" clrIdx="0">
    <p:extLst>
      <p:ext uri="{19B8F6BF-5375-455C-9EA6-DF929625EA0E}">
        <p15:presenceInfo xmlns:p15="http://schemas.microsoft.com/office/powerpoint/2012/main" userId="d3c3dd0b633afe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3A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F1C513-6B68-6F4B-46F6-483468E27596}">
  <a:tblStyle styleId="{69F1C513-6B68-6F4B-46F6-483468E27596}" styleName="AllianzGI Table">
    <a:wholeTbl>
      <a:tcTxStyle>
        <a:fontRef idx="minor">
          <a:scrgbClr r="0" g="0" b="0"/>
        </a:fontRef>
        <a:schemeClr val="dk2"/>
      </a:tcTxStyle>
      <a:tcStyle>
        <a:tcBdr>
          <a:left>
            <a:ln>
              <a:noFill/>
            </a:ln>
          </a:left>
          <a:right>
            <a:ln>
              <a:noFill/>
            </a:ln>
          </a:right>
          <a:top>
            <a:ln w="12700" cmpd="sng">
              <a:solidFill>
                <a:srgbClr val="122B54"/>
              </a:solidFill>
            </a:ln>
          </a:top>
          <a:bottom>
            <a:ln w="12700" cmpd="sng">
              <a:solidFill>
                <a:srgbClr val="122B54"/>
              </a:solidFill>
            </a:ln>
          </a:bottom>
          <a:insideH>
            <a:ln>
              <a:noFill/>
            </a:ln>
          </a:insideH>
          <a:insideV>
            <a:ln>
              <a:noFill/>
            </a:ln>
          </a:insideV>
        </a:tcBdr>
        <a:fill>
          <a:noFill/>
        </a:fill>
      </a:tcStyle>
    </a:wholeTbl>
    <a:band1H>
      <a:tcStyle>
        <a:tcBdr/>
        <a:fill>
          <a:solidFill>
            <a:srgbClr val="DFEFF2"/>
          </a:solidFill>
        </a:fill>
      </a:tcStyle>
    </a:band1H>
    <a:band2H>
      <a:tcStyle>
        <a:tcBdr/>
      </a:tcStyle>
    </a:band2H>
    <a:band1V>
      <a:tcStyle>
        <a:tcBdr/>
        <a:fill>
          <a:solidFill>
            <a:srgbClr val="DFEFF2"/>
          </a:solidFill>
        </a:fill>
      </a:tcStyle>
    </a:band1V>
    <a:lastCol>
      <a:tcTxStyle b="on"/>
      <a:tcStyle>
        <a:tcBdr/>
      </a:tcStyle>
    </a:lastCol>
    <a:firstCol>
      <a:tcTxStyle b="on"/>
      <a:tcStyle>
        <a:tcBdr/>
      </a:tcStyle>
    </a:firstCol>
    <a:lastRow>
      <a:tcTxStyle b="on"/>
      <a:tcStyle>
        <a:tcBdr>
          <a:top>
            <a:ln w="12700" cmpd="sng">
              <a:solidFill>
                <a:srgbClr val="122B54"/>
              </a:solidFill>
            </a:ln>
          </a:top>
        </a:tcBdr>
        <a:fill>
          <a:noFill/>
        </a:fill>
      </a:tcStyle>
    </a:lastRow>
    <a:firstRow>
      <a:tcTxStyle b="on"/>
      <a:tcStyle>
        <a:tcBdr>
          <a:bottom>
            <a:ln w="12700" cmpd="sng">
              <a:solidFill>
                <a:srgbClr val="122B54"/>
              </a:solidFill>
            </a:ln>
          </a:bottom>
        </a:tcBdr>
        <a:fill>
          <a:noFill/>
        </a:fill>
      </a:tcStyle>
    </a:firstRow>
  </a:tblStyle>
  <a:tblStyle styleId="{C3C2A5F6-27B5-FBE2-D6F4-1C13041A20FC}" styleName="AllianzGI Table alternative">
    <a:wholeTbl>
      <a:tcTxStyle>
        <a:fontRef idx="minor">
          <a:scrgbClr r="0" g="0" b="0"/>
        </a:fontRef>
        <a:schemeClr val="dk2"/>
      </a:tcTxStyle>
      <a:tcStyle>
        <a:tcBdr>
          <a:left>
            <a:ln>
              <a:noFill/>
            </a:ln>
          </a:left>
          <a:right>
            <a:ln>
              <a:noFill/>
            </a:ln>
          </a:right>
          <a:top>
            <a:ln w="12700" cmpd="sng">
              <a:solidFill>
                <a:srgbClr val="122B54"/>
              </a:solidFill>
            </a:ln>
          </a:top>
          <a:bottom>
            <a:ln w="12700" cmpd="sng">
              <a:solidFill>
                <a:srgbClr val="122B54"/>
              </a:solidFill>
            </a:ln>
          </a:bottom>
          <a:insideH>
            <a:ln w="6350" cmpd="sng">
              <a:solidFill>
                <a:srgbClr val="122B54"/>
              </a:solidFill>
            </a:ln>
          </a:insideH>
          <a:insideV>
            <a:ln>
              <a:noFill/>
            </a:ln>
          </a:insideV>
        </a:tcBdr>
        <a:fill>
          <a:noFill/>
        </a:fill>
      </a:tcStyle>
    </a:wholeTbl>
    <a:band1H>
      <a:tcStyle>
        <a:tcBdr/>
        <a:fill>
          <a:noFill/>
        </a:fill>
      </a:tcStyle>
    </a:band1H>
    <a:band1V>
      <a:tcStyle>
        <a:tcBdr/>
        <a:fill>
          <a:noFill/>
        </a:fill>
      </a:tcStyle>
    </a:band1V>
    <a:lastCol>
      <a:tcTxStyle b="on"/>
      <a:tcStyle>
        <a:tcBdr/>
      </a:tcStyle>
    </a:lastCol>
    <a:firstCol>
      <a:tcTxStyle b="on"/>
      <a:tcStyle>
        <a:tcBdr/>
      </a:tcStyle>
    </a:firstCol>
    <a:lastRow>
      <a:tcTxStyle b="on">
        <a:fontRef idx="minor">
          <a:scrgbClr r="0" g="0" b="0"/>
        </a:fontRef>
        <a:schemeClr val="dk2"/>
      </a:tcTxStyle>
      <a:tcStyle>
        <a:tcBdr>
          <a:top>
            <a:ln w="12700" cmpd="sng">
              <a:solidFill>
                <a:srgbClr val="122B54"/>
              </a:solidFill>
            </a:ln>
          </a:top>
        </a:tcBdr>
        <a:fill>
          <a:noFill/>
        </a:fill>
      </a:tcStyle>
    </a:lastRow>
    <a:firstRow>
      <a:tcTxStyle b="on">
        <a:fontRef idx="minor">
          <a:scrgbClr r="0" g="0" b="0"/>
        </a:fontRef>
        <a:schemeClr val="dk2"/>
      </a:tcTxStyle>
      <a:tcStyle>
        <a:tcBdr>
          <a:bottom>
            <a:ln w="12700" cmpd="sng">
              <a:solidFill>
                <a:srgbClr val="122B5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94762" autoAdjust="0"/>
  </p:normalViewPr>
  <p:slideViewPr>
    <p:cSldViewPr snapToGrid="0" snapToObjects="1">
      <p:cViewPr varScale="1">
        <p:scale>
          <a:sx n="92" d="100"/>
          <a:sy n="92" d="100"/>
        </p:scale>
        <p:origin x="1200" y="84"/>
      </p:cViewPr>
      <p:guideLst>
        <p:guide pos="246"/>
        <p:guide orient="horz" pos="396"/>
        <p:guide pos="7417"/>
        <p:guide orient="horz" pos="1004"/>
        <p:guide orient="horz" pos="3888"/>
        <p:guide orient="horz" pos="1490"/>
      </p:guideLst>
    </p:cSldViewPr>
  </p:slideViewPr>
  <p:outlineViewPr>
    <p:cViewPr>
      <p:scale>
        <a:sx n="33" d="100"/>
        <a:sy n="33" d="100"/>
      </p:scale>
      <p:origin x="0" y="-28218"/>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71" d="100"/>
          <a:sy n="71" d="100"/>
        </p:scale>
        <p:origin x="4092" y="54"/>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ichmann, Vincent (AllianzGI)" userId="5d88bbae-cb32-4792-b6d9-9ff9917c8688" providerId="ADAL" clId="{AA2A282C-AF6D-4E03-B826-9AE5FEDA2704}"/>
    <pc:docChg chg="undo custSel modSld">
      <pc:chgData name="Teichmann, Vincent (AllianzGI)" userId="5d88bbae-cb32-4792-b6d9-9ff9917c8688" providerId="ADAL" clId="{AA2A282C-AF6D-4E03-B826-9AE5FEDA2704}" dt="2025-01-09T16:04:02.977" v="13"/>
      <pc:docMkLst>
        <pc:docMk/>
      </pc:docMkLst>
      <pc:sldChg chg="modSp mod">
        <pc:chgData name="Teichmann, Vincent (AllianzGI)" userId="5d88bbae-cb32-4792-b6d9-9ff9917c8688" providerId="ADAL" clId="{AA2A282C-AF6D-4E03-B826-9AE5FEDA2704}" dt="2025-01-09T16:04:02.977" v="13"/>
        <pc:sldMkLst>
          <pc:docMk/>
          <pc:sldMk cId="2014921523" sldId="298"/>
        </pc:sldMkLst>
        <pc:spChg chg="mod">
          <ac:chgData name="Teichmann, Vincent (AllianzGI)" userId="5d88bbae-cb32-4792-b6d9-9ff9917c8688" providerId="ADAL" clId="{AA2A282C-AF6D-4E03-B826-9AE5FEDA2704}" dt="2025-01-09T16:04:02.977" v="13"/>
          <ac:spMkLst>
            <pc:docMk/>
            <pc:sldMk cId="2014921523" sldId="298"/>
            <ac:spMk id="2" creationId="{D1469077-4ACD-4E70-818A-EFC0A9148E7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allianzgi.sharepoint.com/sites/dept-901/GCMTR/Pr&#228;sentationen/Zukunftsorientierte%20Themen/DisruptionKapitaleinkommen/Input.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C:/Users/A00009484/Downloads/updated%20Eikon%20-Dividendenstudie.xlsm"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C:/Users/A00009484/Downloads/updated%20Eikon%20-Dividendenstudie.xlsm"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allianzgi.sharepoint.com/sites/dept-901/GCMTR/Publikationen/Anlagestrategie%20und%20Investment/Dividenden/2025/Input%202025%20-%20nicht%20verschieben/Price%20Volatility.xlsm"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allianzgi.sharepoint.com/sites/dept-901/GCMTR/Publikationen/Anlagestrategie%20und%20Investment/Dividenden/2025/Input%202025%20-%20nicht%20verschieben/Price%20Volatility.xlsm"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allianzgi.sharepoint.com/sites/dept-901/GCMTR/Publikationen/Anlagestrategie%20und%20Investment/Dividenden/2025/Input%202025%20-%20nicht%20verschieben/Price%20Volatility.xlsm"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https://allianzgi.sharepoint.com/sites/dept-901/GCMTR/Publikationen/Zukunftsorientierte%20Themen/Maschinenzeitalter/Maschinenzeitalter/Aktiensparmodelle_Wohlstandf&#252;rAlle/Sparplan_Anteil_Europe_2023%20Monthly.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C:/Users/A00009484/Downloads/updated%20Eikon%20-Dividendenstudie.xlsm"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C:/Users/A00009484/Downloads/updated%20Eikon%20-Dividendenstudie.xlsm"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C:/Users/A00009484/Downloads/updated%20Eikon%20-Dividendenstudie.xlsm"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C:/Users/A00009484/Downloads/updated%20Eikon%20-Dividendenstudie.xlsm"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C:/Users/A00009484/Downloads/updated%20Eikon%20-Dividendenstudie.xlsm"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C:/Users/A00009484/Downloads/updated%20Eikon%20-Dividendenstudie.xlsm"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C:/Users/A00009484/Downloads/updated%20Eikon%20-Dividendenstudie.xlsm"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C:/Users/A00009484/Downloads/updated%20Eikon%20-Dividendenstudie.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[Input.xlsx]Sheet1!$B$65</c:f>
              <c:strCache>
                <c:ptCount val="1"/>
                <c:pt idx="0">
                  <c:v>State pensions</c:v>
                </c:pt>
              </c:strCache>
            </c:strRef>
          </c:tx>
          <c:spPr>
            <a:solidFill>
              <a:srgbClr val="002060"/>
            </a:solidFill>
            <a:ln>
              <a:noFill/>
            </a:ln>
            <a:effectLst/>
          </c:spPr>
          <c:invertIfNegative val="0"/>
          <c:dPt>
            <c:idx val="14"/>
            <c:invertIfNegative val="0"/>
            <c:bubble3D val="0"/>
            <c:spPr>
              <a:solidFill>
                <a:srgbClr val="002060"/>
              </a:solidFill>
              <a:ln>
                <a:solidFill>
                  <a:srgbClr val="002060"/>
                </a:solidFill>
              </a:ln>
              <a:effectLst/>
            </c:spPr>
            <c:extLst>
              <c:ext xmlns:c16="http://schemas.microsoft.com/office/drawing/2014/chart" uri="{C3380CC4-5D6E-409C-BE32-E72D297353CC}">
                <c16:uniqueId val="{00000001-D724-4531-BA3A-45EF9D10947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[Input.xlsx]Sheet1!$A$65:$A$79</c:f>
              <c:strCache>
                <c:ptCount val="15"/>
                <c:pt idx="0">
                  <c:v>Israel</c:v>
                </c:pt>
                <c:pt idx="1">
                  <c:v>Canada</c:v>
                </c:pt>
                <c:pt idx="2">
                  <c:v>USA</c:v>
                </c:pt>
                <c:pt idx="3">
                  <c:v>Switzerland</c:v>
                </c:pt>
                <c:pt idx="4">
                  <c:v>UK</c:v>
                </c:pt>
                <c:pt idx="5">
                  <c:v>Netherlands</c:v>
                </c:pt>
                <c:pt idx="6">
                  <c:v>Denmark</c:v>
                </c:pt>
                <c:pt idx="7">
                  <c:v>Japan</c:v>
                </c:pt>
                <c:pt idx="8">
                  <c:v>Sweden</c:v>
                </c:pt>
                <c:pt idx="9">
                  <c:v>Germany</c:v>
                </c:pt>
                <c:pt idx="10">
                  <c:v>Spain</c:v>
                </c:pt>
                <c:pt idx="11">
                  <c:v>Portugal</c:v>
                </c:pt>
                <c:pt idx="12">
                  <c:v>Italy</c:v>
                </c:pt>
                <c:pt idx="13">
                  <c:v>France</c:v>
                </c:pt>
                <c:pt idx="14">
                  <c:v>Austria</c:v>
                </c:pt>
              </c:strCache>
            </c:strRef>
          </c:cat>
          <c:val>
            <c:numRef>
              <c:f>[Input.xlsx]Sheet1!$B$49:$B$63</c:f>
              <c:numCache>
                <c:formatCode>General</c:formatCode>
                <c:ptCount val="15"/>
                <c:pt idx="0">
                  <c:v>35.299999999999997</c:v>
                </c:pt>
                <c:pt idx="1">
                  <c:v>37.6</c:v>
                </c:pt>
                <c:pt idx="2">
                  <c:v>39.299999999999997</c:v>
                </c:pt>
                <c:pt idx="3">
                  <c:v>41.1</c:v>
                </c:pt>
                <c:pt idx="4">
                  <c:v>41.9</c:v>
                </c:pt>
                <c:pt idx="5">
                  <c:v>42.7</c:v>
                </c:pt>
                <c:pt idx="6">
                  <c:v>44.8</c:v>
                </c:pt>
                <c:pt idx="7">
                  <c:v>50.1</c:v>
                </c:pt>
                <c:pt idx="8">
                  <c:v>51.6</c:v>
                </c:pt>
                <c:pt idx="9">
                  <c:v>68</c:v>
                </c:pt>
                <c:pt idx="10">
                  <c:v>71.900000000000006</c:v>
                </c:pt>
                <c:pt idx="11">
                  <c:v>74.7</c:v>
                </c:pt>
                <c:pt idx="12">
                  <c:v>75.599999999999994</c:v>
                </c:pt>
                <c:pt idx="13">
                  <c:v>78.099999999999994</c:v>
                </c:pt>
                <c:pt idx="14">
                  <c:v>82.2</c:v>
                </c:pt>
              </c:numCache>
            </c:numRef>
          </c:val>
          <c:extLst>
            <c:ext xmlns:c16="http://schemas.microsoft.com/office/drawing/2014/chart" uri="{C3380CC4-5D6E-409C-BE32-E72D297353CC}">
              <c16:uniqueId val="{00000002-D724-4531-BA3A-45EF9D10947E}"/>
            </c:ext>
          </c:extLst>
        </c:ser>
        <c:ser>
          <c:idx val="1"/>
          <c:order val="1"/>
          <c:tx>
            <c:strRef>
              <c:f>[Input.xlsx]Sheet1!$D$65</c:f>
              <c:strCache>
                <c:ptCount val="1"/>
                <c:pt idx="0">
                  <c:v>Funded company and private pensions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[Input.xlsx]Sheet1!$A$65:$A$79</c:f>
              <c:strCache>
                <c:ptCount val="15"/>
                <c:pt idx="0">
                  <c:v>Israel</c:v>
                </c:pt>
                <c:pt idx="1">
                  <c:v>Canada</c:v>
                </c:pt>
                <c:pt idx="2">
                  <c:v>USA</c:v>
                </c:pt>
                <c:pt idx="3">
                  <c:v>Switzerland</c:v>
                </c:pt>
                <c:pt idx="4">
                  <c:v>UK</c:v>
                </c:pt>
                <c:pt idx="5">
                  <c:v>Netherlands</c:v>
                </c:pt>
                <c:pt idx="6">
                  <c:v>Denmark</c:v>
                </c:pt>
                <c:pt idx="7">
                  <c:v>Japan</c:v>
                </c:pt>
                <c:pt idx="8">
                  <c:v>Sweden</c:v>
                </c:pt>
                <c:pt idx="9">
                  <c:v>Germany</c:v>
                </c:pt>
                <c:pt idx="10">
                  <c:v>Spain</c:v>
                </c:pt>
                <c:pt idx="11">
                  <c:v>Portugal</c:v>
                </c:pt>
                <c:pt idx="12">
                  <c:v>Italy</c:v>
                </c:pt>
                <c:pt idx="13">
                  <c:v>France</c:v>
                </c:pt>
                <c:pt idx="14">
                  <c:v>Austria</c:v>
                </c:pt>
              </c:strCache>
            </c:strRef>
          </c:cat>
          <c:val>
            <c:numRef>
              <c:f>[Input.xlsx]Sheet1!$D$49:$D$63</c:f>
              <c:numCache>
                <c:formatCode>General</c:formatCode>
                <c:ptCount val="15"/>
                <c:pt idx="0">
                  <c:v>35.799999999999997</c:v>
                </c:pt>
                <c:pt idx="1">
                  <c:v>41.4</c:v>
                </c:pt>
                <c:pt idx="2">
                  <c:v>28.8</c:v>
                </c:pt>
                <c:pt idx="3">
                  <c:v>43.8</c:v>
                </c:pt>
                <c:pt idx="4">
                  <c:v>43.900000000000006</c:v>
                </c:pt>
                <c:pt idx="5">
                  <c:v>45.4</c:v>
                </c:pt>
                <c:pt idx="6">
                  <c:v>38</c:v>
                </c:pt>
                <c:pt idx="7">
                  <c:v>9.6</c:v>
                </c:pt>
                <c:pt idx="8">
                  <c:v>31.4</c:v>
                </c:pt>
                <c:pt idx="9">
                  <c:v>13.9</c:v>
                </c:pt>
                <c:pt idx="10">
                  <c:v>8.6</c:v>
                </c:pt>
                <c:pt idx="11">
                  <c:v>4.3</c:v>
                </c:pt>
                <c:pt idx="12">
                  <c:v>5.3</c:v>
                </c:pt>
                <c:pt idx="13">
                  <c:v>15</c:v>
                </c:pt>
                <c:pt idx="14">
                  <c:v>4.4000000000000004</c:v>
                </c:pt>
              </c:numCache>
            </c:numRef>
          </c:val>
          <c:extLst>
            <c:ext xmlns:c16="http://schemas.microsoft.com/office/drawing/2014/chart" uri="{C3380CC4-5D6E-409C-BE32-E72D297353CC}">
              <c16:uniqueId val="{00000003-D724-4531-BA3A-45EF9D10947E}"/>
            </c:ext>
          </c:extLst>
        </c:ser>
        <c:ser>
          <c:idx val="2"/>
          <c:order val="2"/>
          <c:tx>
            <c:strRef>
              <c:f>[Input.xlsx]Sheet1!$C$65</c:f>
              <c:strCache>
                <c:ptCount val="1"/>
                <c:pt idx="0">
                  <c:v>Labour income</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[Input.xlsx]Sheet1!$A$65:$A$79</c:f>
              <c:strCache>
                <c:ptCount val="15"/>
                <c:pt idx="0">
                  <c:v>Israel</c:v>
                </c:pt>
                <c:pt idx="1">
                  <c:v>Canada</c:v>
                </c:pt>
                <c:pt idx="2">
                  <c:v>USA</c:v>
                </c:pt>
                <c:pt idx="3">
                  <c:v>Switzerland</c:v>
                </c:pt>
                <c:pt idx="4">
                  <c:v>UK</c:v>
                </c:pt>
                <c:pt idx="5">
                  <c:v>Netherlands</c:v>
                </c:pt>
                <c:pt idx="6">
                  <c:v>Denmark</c:v>
                </c:pt>
                <c:pt idx="7">
                  <c:v>Japan</c:v>
                </c:pt>
                <c:pt idx="8">
                  <c:v>Sweden</c:v>
                </c:pt>
                <c:pt idx="9">
                  <c:v>Germany</c:v>
                </c:pt>
                <c:pt idx="10">
                  <c:v>Spain</c:v>
                </c:pt>
                <c:pt idx="11">
                  <c:v>Portugal</c:v>
                </c:pt>
                <c:pt idx="12">
                  <c:v>Italy</c:v>
                </c:pt>
                <c:pt idx="13">
                  <c:v>France</c:v>
                </c:pt>
                <c:pt idx="14">
                  <c:v>Austria</c:v>
                </c:pt>
              </c:strCache>
            </c:strRef>
          </c:cat>
          <c:val>
            <c:numRef>
              <c:f>[Input.xlsx]Sheet1!$C$49:$C$63</c:f>
              <c:numCache>
                <c:formatCode>General</c:formatCode>
                <c:ptCount val="15"/>
                <c:pt idx="0">
                  <c:v>28.8</c:v>
                </c:pt>
                <c:pt idx="1">
                  <c:v>21</c:v>
                </c:pt>
                <c:pt idx="2">
                  <c:v>31.9</c:v>
                </c:pt>
                <c:pt idx="3">
                  <c:v>15.1</c:v>
                </c:pt>
                <c:pt idx="4">
                  <c:v>14.2</c:v>
                </c:pt>
                <c:pt idx="5">
                  <c:v>11.9</c:v>
                </c:pt>
                <c:pt idx="6">
                  <c:v>17.2</c:v>
                </c:pt>
                <c:pt idx="7">
                  <c:v>40.299999999999997</c:v>
                </c:pt>
                <c:pt idx="8">
                  <c:v>17</c:v>
                </c:pt>
                <c:pt idx="9">
                  <c:v>18.100000000000001</c:v>
                </c:pt>
                <c:pt idx="10">
                  <c:v>19.5</c:v>
                </c:pt>
                <c:pt idx="11">
                  <c:v>21</c:v>
                </c:pt>
                <c:pt idx="12">
                  <c:v>19</c:v>
                </c:pt>
                <c:pt idx="13">
                  <c:v>6.9</c:v>
                </c:pt>
                <c:pt idx="14">
                  <c:v>13.4</c:v>
                </c:pt>
              </c:numCache>
            </c:numRef>
          </c:val>
          <c:extLst>
            <c:ext xmlns:c16="http://schemas.microsoft.com/office/drawing/2014/chart" uri="{C3380CC4-5D6E-409C-BE32-E72D297353CC}">
              <c16:uniqueId val="{00000004-D724-4531-BA3A-45EF9D10947E}"/>
            </c:ext>
          </c:extLst>
        </c:ser>
        <c:dLbls>
          <c:showLegendKey val="0"/>
          <c:showVal val="0"/>
          <c:showCatName val="0"/>
          <c:showSerName val="0"/>
          <c:showPercent val="0"/>
          <c:showBubbleSize val="0"/>
        </c:dLbls>
        <c:gapWidth val="50"/>
        <c:overlap val="100"/>
        <c:axId val="2078267999"/>
        <c:axId val="2078268959"/>
      </c:barChart>
      <c:catAx>
        <c:axId val="20782679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78268959"/>
        <c:crosses val="autoZero"/>
        <c:auto val="1"/>
        <c:lblAlgn val="ctr"/>
        <c:lblOffset val="100"/>
        <c:noMultiLvlLbl val="0"/>
      </c:catAx>
      <c:valAx>
        <c:axId val="2078268959"/>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78267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v>Increases</c:v>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Deltas!$D$1562:$X$1562</c:f>
              <c:numCache>
                <c:formatCode>General</c:formatCode>
                <c:ptCount val="21"/>
                <c:pt idx="0">
                  <c:v>261</c:v>
                </c:pt>
                <c:pt idx="1">
                  <c:v>288</c:v>
                </c:pt>
                <c:pt idx="2">
                  <c:v>287</c:v>
                </c:pt>
                <c:pt idx="3">
                  <c:v>290</c:v>
                </c:pt>
                <c:pt idx="4">
                  <c:v>227</c:v>
                </c:pt>
                <c:pt idx="5">
                  <c:v>152</c:v>
                </c:pt>
                <c:pt idx="6">
                  <c:v>235</c:v>
                </c:pt>
                <c:pt idx="7">
                  <c:v>296</c:v>
                </c:pt>
                <c:pt idx="8">
                  <c:v>310</c:v>
                </c:pt>
                <c:pt idx="9">
                  <c:v>328</c:v>
                </c:pt>
                <c:pt idx="10">
                  <c:v>347</c:v>
                </c:pt>
                <c:pt idx="11">
                  <c:v>324</c:v>
                </c:pt>
                <c:pt idx="12">
                  <c:v>317</c:v>
                </c:pt>
                <c:pt idx="13">
                  <c:v>321</c:v>
                </c:pt>
                <c:pt idx="14">
                  <c:v>334</c:v>
                </c:pt>
                <c:pt idx="15">
                  <c:v>330</c:v>
                </c:pt>
                <c:pt idx="16">
                  <c:v>268</c:v>
                </c:pt>
                <c:pt idx="17">
                  <c:v>319</c:v>
                </c:pt>
                <c:pt idx="18">
                  <c:v>338</c:v>
                </c:pt>
                <c:pt idx="19">
                  <c:v>320</c:v>
                </c:pt>
                <c:pt idx="20">
                  <c:v>319</c:v>
                </c:pt>
              </c:numCache>
            </c:numRef>
          </c:val>
          <c:extLst>
            <c:ext xmlns:c16="http://schemas.microsoft.com/office/drawing/2014/chart" uri="{C3380CC4-5D6E-409C-BE32-E72D297353CC}">
              <c16:uniqueId val="{00000000-C2B8-4AAC-BB80-811BFD83826F}"/>
            </c:ext>
          </c:extLst>
        </c:ser>
        <c:ser>
          <c:idx val="2"/>
          <c:order val="1"/>
          <c:tx>
            <c:v>Constant</c:v>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Deltas!$D$1563:$X$1563</c:f>
              <c:numCache>
                <c:formatCode>General</c:formatCode>
                <c:ptCount val="21"/>
                <c:pt idx="0">
                  <c:v>231</c:v>
                </c:pt>
                <c:pt idx="1">
                  <c:v>196</c:v>
                </c:pt>
                <c:pt idx="2">
                  <c:v>194</c:v>
                </c:pt>
                <c:pt idx="3">
                  <c:v>197</c:v>
                </c:pt>
                <c:pt idx="4">
                  <c:v>237</c:v>
                </c:pt>
                <c:pt idx="5">
                  <c:v>276</c:v>
                </c:pt>
                <c:pt idx="6">
                  <c:v>255</c:v>
                </c:pt>
                <c:pt idx="7">
                  <c:v>191</c:v>
                </c:pt>
                <c:pt idx="8">
                  <c:v>179</c:v>
                </c:pt>
                <c:pt idx="9">
                  <c:v>161</c:v>
                </c:pt>
                <c:pt idx="10">
                  <c:v>149</c:v>
                </c:pt>
                <c:pt idx="11">
                  <c:v>159</c:v>
                </c:pt>
                <c:pt idx="12">
                  <c:v>164</c:v>
                </c:pt>
                <c:pt idx="13">
                  <c:v>173</c:v>
                </c:pt>
                <c:pt idx="14">
                  <c:v>168</c:v>
                </c:pt>
                <c:pt idx="15">
                  <c:v>159</c:v>
                </c:pt>
                <c:pt idx="16">
                  <c:v>180</c:v>
                </c:pt>
                <c:pt idx="17">
                  <c:v>180</c:v>
                </c:pt>
                <c:pt idx="18">
                  <c:v>158</c:v>
                </c:pt>
                <c:pt idx="19">
                  <c:v>171</c:v>
                </c:pt>
                <c:pt idx="20">
                  <c:v>167</c:v>
                </c:pt>
              </c:numCache>
            </c:numRef>
          </c:val>
          <c:extLst>
            <c:ext xmlns:c16="http://schemas.microsoft.com/office/drawing/2014/chart" uri="{C3380CC4-5D6E-409C-BE32-E72D297353CC}">
              <c16:uniqueId val="{00000001-C2B8-4AAC-BB80-811BFD83826F}"/>
            </c:ext>
          </c:extLst>
        </c:ser>
        <c:ser>
          <c:idx val="0"/>
          <c:order val="2"/>
          <c:tx>
            <c:v>Cuts</c:v>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Deltas!$D$1561:$X$1561</c:f>
              <c:numCache>
                <c:formatCode>General</c:formatCode>
                <c:ptCount val="21"/>
                <c:pt idx="0">
                  <c:v>6</c:v>
                </c:pt>
                <c:pt idx="1">
                  <c:v>15</c:v>
                </c:pt>
                <c:pt idx="2">
                  <c:v>15</c:v>
                </c:pt>
                <c:pt idx="3">
                  <c:v>9</c:v>
                </c:pt>
                <c:pt idx="4">
                  <c:v>33</c:v>
                </c:pt>
                <c:pt idx="5">
                  <c:v>70</c:v>
                </c:pt>
                <c:pt idx="6">
                  <c:v>9</c:v>
                </c:pt>
                <c:pt idx="7">
                  <c:v>10</c:v>
                </c:pt>
                <c:pt idx="8">
                  <c:v>8</c:v>
                </c:pt>
                <c:pt idx="9">
                  <c:v>8</c:v>
                </c:pt>
                <c:pt idx="10">
                  <c:v>4</c:v>
                </c:pt>
                <c:pt idx="11">
                  <c:v>14</c:v>
                </c:pt>
                <c:pt idx="12">
                  <c:v>22</c:v>
                </c:pt>
                <c:pt idx="13">
                  <c:v>8</c:v>
                </c:pt>
                <c:pt idx="14">
                  <c:v>3</c:v>
                </c:pt>
                <c:pt idx="15">
                  <c:v>11</c:v>
                </c:pt>
                <c:pt idx="16">
                  <c:v>54</c:v>
                </c:pt>
                <c:pt idx="17">
                  <c:v>5</c:v>
                </c:pt>
                <c:pt idx="18">
                  <c:v>6</c:v>
                </c:pt>
                <c:pt idx="19">
                  <c:v>9</c:v>
                </c:pt>
                <c:pt idx="20">
                  <c:v>14</c:v>
                </c:pt>
              </c:numCache>
            </c:numRef>
          </c:val>
          <c:extLst>
            <c:ext xmlns:c16="http://schemas.microsoft.com/office/drawing/2014/chart" uri="{C3380CC4-5D6E-409C-BE32-E72D297353CC}">
              <c16:uniqueId val="{00000002-C2B8-4AAC-BB80-811BFD83826F}"/>
            </c:ext>
          </c:extLst>
        </c:ser>
        <c:dLbls>
          <c:showLegendKey val="0"/>
          <c:showVal val="0"/>
          <c:showCatName val="0"/>
          <c:showSerName val="0"/>
          <c:showPercent val="0"/>
          <c:showBubbleSize val="0"/>
        </c:dLbls>
        <c:gapWidth val="100"/>
        <c:overlap val="100"/>
        <c:axId val="1685995583"/>
        <c:axId val="1685998079"/>
      </c:barChart>
      <c:lineChart>
        <c:grouping val="standard"/>
        <c:varyColors val="0"/>
        <c:ser>
          <c:idx val="3"/>
          <c:order val="3"/>
          <c:tx>
            <c:v>% Proportion of Increases (rhs)</c:v>
          </c:tx>
          <c:spPr>
            <a:ln w="28575" cap="rnd">
              <a:solidFill>
                <a:schemeClr val="accent3"/>
              </a:solidFill>
              <a:round/>
            </a:ln>
            <a:effectLst/>
          </c:spPr>
          <c:marker>
            <c:symbol val="none"/>
          </c:marker>
          <c:val>
            <c:numRef>
              <c:f>Deltas!$D$1565:$X$1565</c:f>
              <c:numCache>
                <c:formatCode>0%</c:formatCode>
                <c:ptCount val="21"/>
                <c:pt idx="0">
                  <c:v>0.52409638554216864</c:v>
                </c:pt>
                <c:pt idx="1">
                  <c:v>0.57715430861723449</c:v>
                </c:pt>
                <c:pt idx="2">
                  <c:v>0.5786290322580645</c:v>
                </c:pt>
                <c:pt idx="3">
                  <c:v>0.58467741935483875</c:v>
                </c:pt>
                <c:pt idx="4">
                  <c:v>0.45674044265593561</c:v>
                </c:pt>
                <c:pt idx="5">
                  <c:v>0.30522088353413657</c:v>
                </c:pt>
                <c:pt idx="6">
                  <c:v>0.4709418837675351</c:v>
                </c:pt>
                <c:pt idx="7">
                  <c:v>0.59557344064386319</c:v>
                </c:pt>
                <c:pt idx="8">
                  <c:v>0.6237424547283702</c:v>
                </c:pt>
                <c:pt idx="9">
                  <c:v>0.65995975855130784</c:v>
                </c:pt>
                <c:pt idx="10">
                  <c:v>0.69399999999999995</c:v>
                </c:pt>
                <c:pt idx="11">
                  <c:v>0.65191146881287731</c:v>
                </c:pt>
                <c:pt idx="12">
                  <c:v>0.63021868787276347</c:v>
                </c:pt>
                <c:pt idx="13">
                  <c:v>0.6394422310756972</c:v>
                </c:pt>
                <c:pt idx="14">
                  <c:v>0.66138613861386142</c:v>
                </c:pt>
                <c:pt idx="15">
                  <c:v>0.66</c:v>
                </c:pt>
                <c:pt idx="16">
                  <c:v>0.53386454183266929</c:v>
                </c:pt>
                <c:pt idx="17">
                  <c:v>0.63293650793650791</c:v>
                </c:pt>
                <c:pt idx="18">
                  <c:v>0.67330677290836649</c:v>
                </c:pt>
                <c:pt idx="19">
                  <c:v>0.64</c:v>
                </c:pt>
                <c:pt idx="20">
                  <c:v>0.63800000000000001</c:v>
                </c:pt>
              </c:numCache>
            </c:numRef>
          </c:val>
          <c:smooth val="0"/>
          <c:extLst>
            <c:ext xmlns:c16="http://schemas.microsoft.com/office/drawing/2014/chart" uri="{C3380CC4-5D6E-409C-BE32-E72D297353CC}">
              <c16:uniqueId val="{00000003-C2B8-4AAC-BB80-811BFD83826F}"/>
            </c:ext>
          </c:extLst>
        </c:ser>
        <c:dLbls>
          <c:showLegendKey val="0"/>
          <c:showVal val="0"/>
          <c:showCatName val="0"/>
          <c:showSerName val="0"/>
          <c:showPercent val="0"/>
          <c:showBubbleSize val="0"/>
        </c:dLbls>
        <c:marker val="1"/>
        <c:smooth val="0"/>
        <c:axId val="1685996831"/>
        <c:axId val="1685992255"/>
      </c:lineChart>
      <c:catAx>
        <c:axId val="16859955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8079"/>
        <c:crosses val="autoZero"/>
        <c:auto val="1"/>
        <c:lblAlgn val="ctr"/>
        <c:lblOffset val="100"/>
        <c:noMultiLvlLbl val="0"/>
      </c:catAx>
      <c:valAx>
        <c:axId val="1685998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5583"/>
        <c:crosses val="autoZero"/>
        <c:crossBetween val="between"/>
      </c:valAx>
      <c:valAx>
        <c:axId val="1685992255"/>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6831"/>
        <c:crosses val="max"/>
        <c:crossBetween val="between"/>
      </c:valAx>
      <c:catAx>
        <c:axId val="1685996831"/>
        <c:scaling>
          <c:orientation val="minMax"/>
        </c:scaling>
        <c:delete val="1"/>
        <c:axPos val="b"/>
        <c:majorTickMark val="out"/>
        <c:minorTickMark val="none"/>
        <c:tickLblPos val="nextTo"/>
        <c:crossAx val="168599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v>Increases</c:v>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Deltas!$D$5623:$X$5623</c:f>
              <c:numCache>
                <c:formatCode>#,##0</c:formatCode>
                <c:ptCount val="21"/>
                <c:pt idx="0">
                  <c:v>848</c:v>
                </c:pt>
                <c:pt idx="1">
                  <c:v>914</c:v>
                </c:pt>
                <c:pt idx="2">
                  <c:v>920</c:v>
                </c:pt>
                <c:pt idx="3">
                  <c:v>981</c:v>
                </c:pt>
                <c:pt idx="4">
                  <c:v>1069</c:v>
                </c:pt>
                <c:pt idx="5">
                  <c:v>561</c:v>
                </c:pt>
                <c:pt idx="6">
                  <c:v>1109</c:v>
                </c:pt>
                <c:pt idx="7">
                  <c:v>1291</c:v>
                </c:pt>
                <c:pt idx="8">
                  <c:v>996</c:v>
                </c:pt>
                <c:pt idx="9">
                  <c:v>1104</c:v>
                </c:pt>
                <c:pt idx="10">
                  <c:v>1239</c:v>
                </c:pt>
                <c:pt idx="11">
                  <c:v>2322</c:v>
                </c:pt>
                <c:pt idx="12">
                  <c:v>2481</c:v>
                </c:pt>
                <c:pt idx="13">
                  <c:v>2588</c:v>
                </c:pt>
                <c:pt idx="14">
                  <c:v>2714</c:v>
                </c:pt>
                <c:pt idx="15">
                  <c:v>2516</c:v>
                </c:pt>
                <c:pt idx="16">
                  <c:v>2460</c:v>
                </c:pt>
                <c:pt idx="17">
                  <c:v>2930</c:v>
                </c:pt>
                <c:pt idx="18">
                  <c:v>2829</c:v>
                </c:pt>
                <c:pt idx="19">
                  <c:v>1625</c:v>
                </c:pt>
                <c:pt idx="20">
                  <c:v>1669</c:v>
                </c:pt>
              </c:numCache>
            </c:numRef>
          </c:val>
          <c:extLst>
            <c:ext xmlns:c16="http://schemas.microsoft.com/office/drawing/2014/chart" uri="{C3380CC4-5D6E-409C-BE32-E72D297353CC}">
              <c16:uniqueId val="{00000000-9553-40CE-A669-B0D07C550591}"/>
            </c:ext>
          </c:extLst>
        </c:ser>
        <c:ser>
          <c:idx val="2"/>
          <c:order val="1"/>
          <c:tx>
            <c:v>Constant</c:v>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Deltas!$D$5624:$X$5624</c:f>
              <c:numCache>
                <c:formatCode>#,##0</c:formatCode>
                <c:ptCount val="21"/>
                <c:pt idx="0">
                  <c:v>766</c:v>
                </c:pt>
                <c:pt idx="1">
                  <c:v>726</c:v>
                </c:pt>
                <c:pt idx="2">
                  <c:v>760</c:v>
                </c:pt>
                <c:pt idx="3">
                  <c:v>787</c:v>
                </c:pt>
                <c:pt idx="4">
                  <c:v>840</c:v>
                </c:pt>
                <c:pt idx="5">
                  <c:v>918</c:v>
                </c:pt>
                <c:pt idx="6">
                  <c:v>1008</c:v>
                </c:pt>
                <c:pt idx="7">
                  <c:v>927</c:v>
                </c:pt>
                <c:pt idx="8">
                  <c:v>992</c:v>
                </c:pt>
                <c:pt idx="9">
                  <c:v>1064</c:v>
                </c:pt>
                <c:pt idx="10">
                  <c:v>1082</c:v>
                </c:pt>
                <c:pt idx="11">
                  <c:v>650</c:v>
                </c:pt>
                <c:pt idx="12">
                  <c:v>727</c:v>
                </c:pt>
                <c:pt idx="13">
                  <c:v>751</c:v>
                </c:pt>
                <c:pt idx="14">
                  <c:v>644</c:v>
                </c:pt>
                <c:pt idx="15">
                  <c:v>533</c:v>
                </c:pt>
                <c:pt idx="16">
                  <c:v>651</c:v>
                </c:pt>
                <c:pt idx="17">
                  <c:v>966</c:v>
                </c:pt>
                <c:pt idx="18">
                  <c:v>813</c:v>
                </c:pt>
                <c:pt idx="19">
                  <c:v>1193</c:v>
                </c:pt>
                <c:pt idx="20">
                  <c:v>1360</c:v>
                </c:pt>
              </c:numCache>
            </c:numRef>
          </c:val>
          <c:extLst>
            <c:ext xmlns:c16="http://schemas.microsoft.com/office/drawing/2014/chart" uri="{C3380CC4-5D6E-409C-BE32-E72D297353CC}">
              <c16:uniqueId val="{00000001-9553-40CE-A669-B0D07C550591}"/>
            </c:ext>
          </c:extLst>
        </c:ser>
        <c:ser>
          <c:idx val="0"/>
          <c:order val="2"/>
          <c:tx>
            <c:v>Cuts</c:v>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Deltas!$D$5622:$X$5622</c:f>
              <c:numCache>
                <c:formatCode>#,##0</c:formatCode>
                <c:ptCount val="21"/>
                <c:pt idx="0">
                  <c:v>222</c:v>
                </c:pt>
                <c:pt idx="1">
                  <c:v>270</c:v>
                </c:pt>
                <c:pt idx="2">
                  <c:v>327</c:v>
                </c:pt>
                <c:pt idx="3">
                  <c:v>344</c:v>
                </c:pt>
                <c:pt idx="4">
                  <c:v>352</c:v>
                </c:pt>
                <c:pt idx="5">
                  <c:v>843</c:v>
                </c:pt>
                <c:pt idx="6">
                  <c:v>290</c:v>
                </c:pt>
                <c:pt idx="7">
                  <c:v>325</c:v>
                </c:pt>
                <c:pt idx="8">
                  <c:v>647</c:v>
                </c:pt>
                <c:pt idx="9">
                  <c:v>534</c:v>
                </c:pt>
                <c:pt idx="10">
                  <c:v>509</c:v>
                </c:pt>
                <c:pt idx="11">
                  <c:v>0</c:v>
                </c:pt>
                <c:pt idx="12">
                  <c:v>0</c:v>
                </c:pt>
                <c:pt idx="13">
                  <c:v>0</c:v>
                </c:pt>
                <c:pt idx="14">
                  <c:v>0</c:v>
                </c:pt>
                <c:pt idx="15">
                  <c:v>0</c:v>
                </c:pt>
                <c:pt idx="16">
                  <c:v>0</c:v>
                </c:pt>
                <c:pt idx="17">
                  <c:v>0</c:v>
                </c:pt>
                <c:pt idx="18">
                  <c:v>0</c:v>
                </c:pt>
                <c:pt idx="19">
                  <c:v>882</c:v>
                </c:pt>
                <c:pt idx="20">
                  <c:v>924</c:v>
                </c:pt>
              </c:numCache>
            </c:numRef>
          </c:val>
          <c:extLst>
            <c:ext xmlns:c16="http://schemas.microsoft.com/office/drawing/2014/chart" uri="{C3380CC4-5D6E-409C-BE32-E72D297353CC}">
              <c16:uniqueId val="{00000002-9553-40CE-A669-B0D07C550591}"/>
            </c:ext>
          </c:extLst>
        </c:ser>
        <c:dLbls>
          <c:showLegendKey val="0"/>
          <c:showVal val="0"/>
          <c:showCatName val="0"/>
          <c:showSerName val="0"/>
          <c:showPercent val="0"/>
          <c:showBubbleSize val="0"/>
        </c:dLbls>
        <c:gapWidth val="100"/>
        <c:overlap val="100"/>
        <c:axId val="1685995583"/>
        <c:axId val="1685998079"/>
      </c:barChart>
      <c:lineChart>
        <c:grouping val="standard"/>
        <c:varyColors val="0"/>
        <c:ser>
          <c:idx val="3"/>
          <c:order val="3"/>
          <c:tx>
            <c:v>% Proportion of Increases (rhs)</c:v>
          </c:tx>
          <c:spPr>
            <a:ln w="28575" cap="rnd">
              <a:solidFill>
                <a:schemeClr val="accent3"/>
              </a:solidFill>
              <a:round/>
            </a:ln>
            <a:effectLst/>
          </c:spPr>
          <c:marker>
            <c:symbol val="none"/>
          </c:marker>
          <c:val>
            <c:numRef>
              <c:f>Deltas!$D$5626:$X$5626</c:f>
              <c:numCache>
                <c:formatCode>0.00%</c:formatCode>
                <c:ptCount val="21"/>
                <c:pt idx="0">
                  <c:v>0.46187363834422657</c:v>
                </c:pt>
                <c:pt idx="1">
                  <c:v>0.47853403141361256</c:v>
                </c:pt>
                <c:pt idx="2">
                  <c:v>0.45839561534628798</c:v>
                </c:pt>
                <c:pt idx="3">
                  <c:v>0.46448863636363635</c:v>
                </c:pt>
                <c:pt idx="4">
                  <c:v>0.47279964617425918</c:v>
                </c:pt>
                <c:pt idx="5">
                  <c:v>0.24160206718346253</c:v>
                </c:pt>
                <c:pt idx="6">
                  <c:v>0.46073950976319067</c:v>
                </c:pt>
                <c:pt idx="7">
                  <c:v>0.50766810853322852</c:v>
                </c:pt>
                <c:pt idx="8">
                  <c:v>0.37798861480075902</c:v>
                </c:pt>
                <c:pt idx="9">
                  <c:v>0.4085862324204293</c:v>
                </c:pt>
                <c:pt idx="10">
                  <c:v>0.43780918727915197</c:v>
                </c:pt>
                <c:pt idx="11">
                  <c:v>0.78129205921938094</c:v>
                </c:pt>
                <c:pt idx="12">
                  <c:v>0.77337905236907734</c:v>
                </c:pt>
                <c:pt idx="13">
                  <c:v>0.77508235998802033</c:v>
                </c:pt>
                <c:pt idx="14">
                  <c:v>0.80821917808219179</c:v>
                </c:pt>
                <c:pt idx="15">
                  <c:v>0.82518858642177761</c:v>
                </c:pt>
                <c:pt idx="16">
                  <c:v>0.79074252651880428</c:v>
                </c:pt>
                <c:pt idx="17">
                  <c:v>0.75205338809034905</c:v>
                </c:pt>
                <c:pt idx="18">
                  <c:v>0.77677100494233942</c:v>
                </c:pt>
                <c:pt idx="19">
                  <c:v>0.4391891891891892</c:v>
                </c:pt>
                <c:pt idx="20">
                  <c:v>0.42221097900328863</c:v>
                </c:pt>
              </c:numCache>
            </c:numRef>
          </c:val>
          <c:smooth val="0"/>
          <c:extLst>
            <c:ext xmlns:c16="http://schemas.microsoft.com/office/drawing/2014/chart" uri="{C3380CC4-5D6E-409C-BE32-E72D297353CC}">
              <c16:uniqueId val="{00000003-9553-40CE-A669-B0D07C550591}"/>
            </c:ext>
          </c:extLst>
        </c:ser>
        <c:dLbls>
          <c:showLegendKey val="0"/>
          <c:showVal val="0"/>
          <c:showCatName val="0"/>
          <c:showSerName val="0"/>
          <c:showPercent val="0"/>
          <c:showBubbleSize val="0"/>
        </c:dLbls>
        <c:marker val="1"/>
        <c:smooth val="0"/>
        <c:axId val="1685996831"/>
        <c:axId val="1685992255"/>
      </c:lineChart>
      <c:catAx>
        <c:axId val="16859955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8079"/>
        <c:crosses val="autoZero"/>
        <c:auto val="1"/>
        <c:lblAlgn val="ctr"/>
        <c:lblOffset val="100"/>
        <c:noMultiLvlLbl val="0"/>
      </c:catAx>
      <c:valAx>
        <c:axId val="16859980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5583"/>
        <c:crosses val="autoZero"/>
        <c:crossBetween val="between"/>
      </c:valAx>
      <c:valAx>
        <c:axId val="1685992255"/>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6831"/>
        <c:crosses val="max"/>
        <c:crossBetween val="between"/>
      </c:valAx>
      <c:catAx>
        <c:axId val="1685996831"/>
        <c:scaling>
          <c:orientation val="minMax"/>
        </c:scaling>
        <c:delete val="1"/>
        <c:axPos val="b"/>
        <c:majorTickMark val="out"/>
        <c:minorTickMark val="none"/>
        <c:tickLblPos val="nextTo"/>
        <c:crossAx val="168599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'[Price Volatility.xlsm]Charts'!$D$6</c:f>
              <c:strCache>
                <c:ptCount val="1"/>
                <c:pt idx="0">
                  <c:v>Payers</c:v>
                </c:pt>
              </c:strCache>
            </c:strRef>
          </c:tx>
          <c:spPr>
            <a:ln w="28575" cap="rnd">
              <a:solidFill>
                <a:schemeClr val="accent1"/>
              </a:solidFill>
              <a:round/>
            </a:ln>
            <a:effectLst/>
          </c:spPr>
          <c:marker>
            <c:symbol val="none"/>
          </c:marker>
          <c:cat>
            <c:numRef>
              <c:f>'[Price Volatility.xlsm]Charts'!$C$7:$C$257</c:f>
              <c:numCache>
                <c:formatCode>m/d/yyyy</c:formatCode>
                <c:ptCount val="251"/>
                <c:pt idx="0">
                  <c:v>45625</c:v>
                </c:pt>
                <c:pt idx="1">
                  <c:v>45596</c:v>
                </c:pt>
                <c:pt idx="2">
                  <c:v>45565</c:v>
                </c:pt>
                <c:pt idx="3">
                  <c:v>45534</c:v>
                </c:pt>
                <c:pt idx="4">
                  <c:v>45504</c:v>
                </c:pt>
                <c:pt idx="5">
                  <c:v>45471</c:v>
                </c:pt>
                <c:pt idx="6">
                  <c:v>45443</c:v>
                </c:pt>
                <c:pt idx="7">
                  <c:v>45412</c:v>
                </c:pt>
                <c:pt idx="8">
                  <c:v>45380</c:v>
                </c:pt>
                <c:pt idx="9">
                  <c:v>45351</c:v>
                </c:pt>
                <c:pt idx="10">
                  <c:v>45322</c:v>
                </c:pt>
                <c:pt idx="11">
                  <c:v>45289</c:v>
                </c:pt>
                <c:pt idx="12">
                  <c:v>45260</c:v>
                </c:pt>
                <c:pt idx="13">
                  <c:v>45230</c:v>
                </c:pt>
                <c:pt idx="14">
                  <c:v>45198</c:v>
                </c:pt>
                <c:pt idx="15">
                  <c:v>45169</c:v>
                </c:pt>
                <c:pt idx="16">
                  <c:v>45138</c:v>
                </c:pt>
                <c:pt idx="17">
                  <c:v>45107</c:v>
                </c:pt>
                <c:pt idx="18">
                  <c:v>45077</c:v>
                </c:pt>
                <c:pt idx="19">
                  <c:v>45044</c:v>
                </c:pt>
                <c:pt idx="20">
                  <c:v>45016</c:v>
                </c:pt>
                <c:pt idx="21">
                  <c:v>44985</c:v>
                </c:pt>
                <c:pt idx="22">
                  <c:v>44957</c:v>
                </c:pt>
                <c:pt idx="23">
                  <c:v>44925</c:v>
                </c:pt>
                <c:pt idx="24">
                  <c:v>44895</c:v>
                </c:pt>
                <c:pt idx="25">
                  <c:v>44865</c:v>
                </c:pt>
                <c:pt idx="26">
                  <c:v>44834</c:v>
                </c:pt>
                <c:pt idx="27">
                  <c:v>44804</c:v>
                </c:pt>
                <c:pt idx="28">
                  <c:v>44771</c:v>
                </c:pt>
                <c:pt idx="29">
                  <c:v>44742</c:v>
                </c:pt>
                <c:pt idx="30">
                  <c:v>44712</c:v>
                </c:pt>
                <c:pt idx="31">
                  <c:v>44680</c:v>
                </c:pt>
                <c:pt idx="32">
                  <c:v>44651</c:v>
                </c:pt>
                <c:pt idx="33">
                  <c:v>44620</c:v>
                </c:pt>
                <c:pt idx="34">
                  <c:v>44592</c:v>
                </c:pt>
                <c:pt idx="35">
                  <c:v>44561</c:v>
                </c:pt>
                <c:pt idx="36">
                  <c:v>44530</c:v>
                </c:pt>
                <c:pt idx="37">
                  <c:v>44498</c:v>
                </c:pt>
                <c:pt idx="38">
                  <c:v>44469</c:v>
                </c:pt>
                <c:pt idx="39">
                  <c:v>44439</c:v>
                </c:pt>
                <c:pt idx="40">
                  <c:v>44407</c:v>
                </c:pt>
                <c:pt idx="41">
                  <c:v>44377</c:v>
                </c:pt>
                <c:pt idx="42">
                  <c:v>44347</c:v>
                </c:pt>
                <c:pt idx="43">
                  <c:v>44316</c:v>
                </c:pt>
                <c:pt idx="44">
                  <c:v>44286</c:v>
                </c:pt>
                <c:pt idx="45">
                  <c:v>44253</c:v>
                </c:pt>
                <c:pt idx="46">
                  <c:v>44225</c:v>
                </c:pt>
                <c:pt idx="47">
                  <c:v>44196</c:v>
                </c:pt>
                <c:pt idx="48">
                  <c:v>44165</c:v>
                </c:pt>
                <c:pt idx="49">
                  <c:v>44134</c:v>
                </c:pt>
                <c:pt idx="50">
                  <c:v>44104</c:v>
                </c:pt>
                <c:pt idx="51">
                  <c:v>44074</c:v>
                </c:pt>
                <c:pt idx="52">
                  <c:v>44043</c:v>
                </c:pt>
                <c:pt idx="53">
                  <c:v>44012</c:v>
                </c:pt>
                <c:pt idx="54">
                  <c:v>43980</c:v>
                </c:pt>
                <c:pt idx="55">
                  <c:v>43951</c:v>
                </c:pt>
                <c:pt idx="56">
                  <c:v>43921</c:v>
                </c:pt>
                <c:pt idx="57">
                  <c:v>43889</c:v>
                </c:pt>
                <c:pt idx="58">
                  <c:v>43861</c:v>
                </c:pt>
                <c:pt idx="59">
                  <c:v>43830</c:v>
                </c:pt>
                <c:pt idx="60">
                  <c:v>43798</c:v>
                </c:pt>
                <c:pt idx="61">
                  <c:v>43769</c:v>
                </c:pt>
                <c:pt idx="62">
                  <c:v>43738</c:v>
                </c:pt>
                <c:pt idx="63">
                  <c:v>43707</c:v>
                </c:pt>
                <c:pt idx="64">
                  <c:v>43677</c:v>
                </c:pt>
                <c:pt idx="65">
                  <c:v>43644</c:v>
                </c:pt>
                <c:pt idx="66">
                  <c:v>43616</c:v>
                </c:pt>
                <c:pt idx="67">
                  <c:v>43585</c:v>
                </c:pt>
                <c:pt idx="68">
                  <c:v>43553</c:v>
                </c:pt>
                <c:pt idx="69">
                  <c:v>43524</c:v>
                </c:pt>
                <c:pt idx="70">
                  <c:v>43496</c:v>
                </c:pt>
                <c:pt idx="71">
                  <c:v>43465</c:v>
                </c:pt>
                <c:pt idx="72">
                  <c:v>43434</c:v>
                </c:pt>
                <c:pt idx="73">
                  <c:v>43404</c:v>
                </c:pt>
                <c:pt idx="74">
                  <c:v>43371</c:v>
                </c:pt>
                <c:pt idx="75">
                  <c:v>43343</c:v>
                </c:pt>
                <c:pt idx="76">
                  <c:v>43312</c:v>
                </c:pt>
                <c:pt idx="77">
                  <c:v>43280</c:v>
                </c:pt>
                <c:pt idx="78">
                  <c:v>43251</c:v>
                </c:pt>
                <c:pt idx="79">
                  <c:v>43220</c:v>
                </c:pt>
                <c:pt idx="80">
                  <c:v>43189</c:v>
                </c:pt>
                <c:pt idx="81">
                  <c:v>43159</c:v>
                </c:pt>
                <c:pt idx="82">
                  <c:v>43131</c:v>
                </c:pt>
                <c:pt idx="83">
                  <c:v>43098</c:v>
                </c:pt>
                <c:pt idx="84">
                  <c:v>43069</c:v>
                </c:pt>
                <c:pt idx="85">
                  <c:v>43039</c:v>
                </c:pt>
                <c:pt idx="86">
                  <c:v>43007</c:v>
                </c:pt>
                <c:pt idx="87">
                  <c:v>42978</c:v>
                </c:pt>
                <c:pt idx="88">
                  <c:v>42947</c:v>
                </c:pt>
                <c:pt idx="89">
                  <c:v>42916</c:v>
                </c:pt>
                <c:pt idx="90">
                  <c:v>42886</c:v>
                </c:pt>
                <c:pt idx="91">
                  <c:v>42853</c:v>
                </c:pt>
                <c:pt idx="92">
                  <c:v>42825</c:v>
                </c:pt>
                <c:pt idx="93">
                  <c:v>42794</c:v>
                </c:pt>
                <c:pt idx="94">
                  <c:v>42766</c:v>
                </c:pt>
                <c:pt idx="95">
                  <c:v>42734</c:v>
                </c:pt>
                <c:pt idx="96">
                  <c:v>42704</c:v>
                </c:pt>
                <c:pt idx="97">
                  <c:v>42674</c:v>
                </c:pt>
                <c:pt idx="98">
                  <c:v>42643</c:v>
                </c:pt>
                <c:pt idx="99">
                  <c:v>42613</c:v>
                </c:pt>
                <c:pt idx="100">
                  <c:v>42580</c:v>
                </c:pt>
                <c:pt idx="101">
                  <c:v>42551</c:v>
                </c:pt>
                <c:pt idx="102">
                  <c:v>42521</c:v>
                </c:pt>
                <c:pt idx="103">
                  <c:v>42489</c:v>
                </c:pt>
                <c:pt idx="104">
                  <c:v>42460</c:v>
                </c:pt>
                <c:pt idx="105">
                  <c:v>42429</c:v>
                </c:pt>
                <c:pt idx="106">
                  <c:v>42398</c:v>
                </c:pt>
                <c:pt idx="107">
                  <c:v>42369</c:v>
                </c:pt>
                <c:pt idx="108">
                  <c:v>42338</c:v>
                </c:pt>
                <c:pt idx="109">
                  <c:v>42307</c:v>
                </c:pt>
                <c:pt idx="110">
                  <c:v>42277</c:v>
                </c:pt>
                <c:pt idx="111">
                  <c:v>42247</c:v>
                </c:pt>
                <c:pt idx="112">
                  <c:v>42216</c:v>
                </c:pt>
                <c:pt idx="113">
                  <c:v>42185</c:v>
                </c:pt>
                <c:pt idx="114">
                  <c:v>42153</c:v>
                </c:pt>
                <c:pt idx="115">
                  <c:v>42124</c:v>
                </c:pt>
                <c:pt idx="116">
                  <c:v>42094</c:v>
                </c:pt>
                <c:pt idx="117">
                  <c:v>42062</c:v>
                </c:pt>
                <c:pt idx="118">
                  <c:v>42034</c:v>
                </c:pt>
                <c:pt idx="119">
                  <c:v>42004</c:v>
                </c:pt>
                <c:pt idx="120">
                  <c:v>41971</c:v>
                </c:pt>
                <c:pt idx="121">
                  <c:v>41943</c:v>
                </c:pt>
                <c:pt idx="122">
                  <c:v>41912</c:v>
                </c:pt>
                <c:pt idx="123">
                  <c:v>41880</c:v>
                </c:pt>
                <c:pt idx="124">
                  <c:v>41851</c:v>
                </c:pt>
                <c:pt idx="125">
                  <c:v>41820</c:v>
                </c:pt>
                <c:pt idx="126">
                  <c:v>41789</c:v>
                </c:pt>
                <c:pt idx="127">
                  <c:v>41759</c:v>
                </c:pt>
                <c:pt idx="128">
                  <c:v>41729</c:v>
                </c:pt>
                <c:pt idx="129">
                  <c:v>41698</c:v>
                </c:pt>
                <c:pt idx="130">
                  <c:v>41670</c:v>
                </c:pt>
                <c:pt idx="131">
                  <c:v>41639</c:v>
                </c:pt>
                <c:pt idx="132">
                  <c:v>41607</c:v>
                </c:pt>
                <c:pt idx="133">
                  <c:v>41578</c:v>
                </c:pt>
                <c:pt idx="134">
                  <c:v>41547</c:v>
                </c:pt>
                <c:pt idx="135">
                  <c:v>41516</c:v>
                </c:pt>
                <c:pt idx="136">
                  <c:v>41486</c:v>
                </c:pt>
                <c:pt idx="137">
                  <c:v>41453</c:v>
                </c:pt>
                <c:pt idx="138">
                  <c:v>41425</c:v>
                </c:pt>
                <c:pt idx="139">
                  <c:v>41394</c:v>
                </c:pt>
                <c:pt idx="140">
                  <c:v>41362</c:v>
                </c:pt>
                <c:pt idx="141">
                  <c:v>41333</c:v>
                </c:pt>
                <c:pt idx="142">
                  <c:v>41305</c:v>
                </c:pt>
                <c:pt idx="143">
                  <c:v>41274</c:v>
                </c:pt>
                <c:pt idx="144">
                  <c:v>41243</c:v>
                </c:pt>
                <c:pt idx="145">
                  <c:v>41213</c:v>
                </c:pt>
                <c:pt idx="146">
                  <c:v>41180</c:v>
                </c:pt>
                <c:pt idx="147">
                  <c:v>41152</c:v>
                </c:pt>
                <c:pt idx="148">
                  <c:v>41121</c:v>
                </c:pt>
                <c:pt idx="149">
                  <c:v>41089</c:v>
                </c:pt>
                <c:pt idx="150">
                  <c:v>41060</c:v>
                </c:pt>
                <c:pt idx="151">
                  <c:v>41029</c:v>
                </c:pt>
                <c:pt idx="152">
                  <c:v>40998</c:v>
                </c:pt>
                <c:pt idx="153">
                  <c:v>40968</c:v>
                </c:pt>
                <c:pt idx="154">
                  <c:v>40939</c:v>
                </c:pt>
                <c:pt idx="155">
                  <c:v>40907</c:v>
                </c:pt>
                <c:pt idx="156">
                  <c:v>40877</c:v>
                </c:pt>
                <c:pt idx="157">
                  <c:v>40847</c:v>
                </c:pt>
                <c:pt idx="158">
                  <c:v>40816</c:v>
                </c:pt>
                <c:pt idx="159">
                  <c:v>40786</c:v>
                </c:pt>
                <c:pt idx="160">
                  <c:v>40753</c:v>
                </c:pt>
                <c:pt idx="161">
                  <c:v>40724</c:v>
                </c:pt>
                <c:pt idx="162">
                  <c:v>40694</c:v>
                </c:pt>
                <c:pt idx="163">
                  <c:v>40662</c:v>
                </c:pt>
                <c:pt idx="164">
                  <c:v>40633</c:v>
                </c:pt>
                <c:pt idx="165">
                  <c:v>40602</c:v>
                </c:pt>
                <c:pt idx="166">
                  <c:v>40574</c:v>
                </c:pt>
                <c:pt idx="167">
                  <c:v>40543</c:v>
                </c:pt>
                <c:pt idx="168">
                  <c:v>40512</c:v>
                </c:pt>
                <c:pt idx="169">
                  <c:v>40480</c:v>
                </c:pt>
                <c:pt idx="170">
                  <c:v>40451</c:v>
                </c:pt>
                <c:pt idx="171">
                  <c:v>40421</c:v>
                </c:pt>
                <c:pt idx="172">
                  <c:v>40389</c:v>
                </c:pt>
                <c:pt idx="173">
                  <c:v>40359</c:v>
                </c:pt>
                <c:pt idx="174">
                  <c:v>40329</c:v>
                </c:pt>
                <c:pt idx="175">
                  <c:v>40298</c:v>
                </c:pt>
                <c:pt idx="176">
                  <c:v>40268</c:v>
                </c:pt>
                <c:pt idx="177">
                  <c:v>40235</c:v>
                </c:pt>
                <c:pt idx="178">
                  <c:v>40207</c:v>
                </c:pt>
                <c:pt idx="179">
                  <c:v>40178</c:v>
                </c:pt>
                <c:pt idx="180">
                  <c:v>40147</c:v>
                </c:pt>
                <c:pt idx="181">
                  <c:v>40116</c:v>
                </c:pt>
                <c:pt idx="182">
                  <c:v>40086</c:v>
                </c:pt>
                <c:pt idx="183">
                  <c:v>40056</c:v>
                </c:pt>
                <c:pt idx="184">
                  <c:v>40025</c:v>
                </c:pt>
                <c:pt idx="185">
                  <c:v>39994</c:v>
                </c:pt>
                <c:pt idx="186">
                  <c:v>39962</c:v>
                </c:pt>
                <c:pt idx="187">
                  <c:v>39933</c:v>
                </c:pt>
                <c:pt idx="188">
                  <c:v>39903</c:v>
                </c:pt>
                <c:pt idx="189">
                  <c:v>39871</c:v>
                </c:pt>
                <c:pt idx="190">
                  <c:v>39843</c:v>
                </c:pt>
                <c:pt idx="191">
                  <c:v>39813</c:v>
                </c:pt>
                <c:pt idx="192">
                  <c:v>39780</c:v>
                </c:pt>
                <c:pt idx="193">
                  <c:v>39752</c:v>
                </c:pt>
                <c:pt idx="194">
                  <c:v>39721</c:v>
                </c:pt>
                <c:pt idx="195">
                  <c:v>39689</c:v>
                </c:pt>
                <c:pt idx="196">
                  <c:v>39660</c:v>
                </c:pt>
                <c:pt idx="197">
                  <c:v>39629</c:v>
                </c:pt>
                <c:pt idx="198">
                  <c:v>39598</c:v>
                </c:pt>
                <c:pt idx="199">
                  <c:v>39568</c:v>
                </c:pt>
                <c:pt idx="200">
                  <c:v>39538</c:v>
                </c:pt>
                <c:pt idx="201">
                  <c:v>39507</c:v>
                </c:pt>
                <c:pt idx="202">
                  <c:v>39478</c:v>
                </c:pt>
                <c:pt idx="203">
                  <c:v>39447</c:v>
                </c:pt>
                <c:pt idx="204">
                  <c:v>39416</c:v>
                </c:pt>
                <c:pt idx="205">
                  <c:v>39386</c:v>
                </c:pt>
                <c:pt idx="206">
                  <c:v>39353</c:v>
                </c:pt>
                <c:pt idx="207">
                  <c:v>39325</c:v>
                </c:pt>
                <c:pt idx="208">
                  <c:v>39294</c:v>
                </c:pt>
                <c:pt idx="209">
                  <c:v>39262</c:v>
                </c:pt>
                <c:pt idx="210">
                  <c:v>39233</c:v>
                </c:pt>
                <c:pt idx="211">
                  <c:v>39202</c:v>
                </c:pt>
                <c:pt idx="212">
                  <c:v>39171</c:v>
                </c:pt>
                <c:pt idx="213">
                  <c:v>39141</c:v>
                </c:pt>
                <c:pt idx="214">
                  <c:v>39113</c:v>
                </c:pt>
                <c:pt idx="215">
                  <c:v>39080</c:v>
                </c:pt>
                <c:pt idx="216">
                  <c:v>39051</c:v>
                </c:pt>
                <c:pt idx="217">
                  <c:v>39021</c:v>
                </c:pt>
                <c:pt idx="218">
                  <c:v>38989</c:v>
                </c:pt>
                <c:pt idx="219">
                  <c:v>38960</c:v>
                </c:pt>
                <c:pt idx="220">
                  <c:v>38929</c:v>
                </c:pt>
                <c:pt idx="221">
                  <c:v>38898</c:v>
                </c:pt>
                <c:pt idx="222">
                  <c:v>38868</c:v>
                </c:pt>
                <c:pt idx="223">
                  <c:v>38835</c:v>
                </c:pt>
                <c:pt idx="224">
                  <c:v>38807</c:v>
                </c:pt>
                <c:pt idx="225">
                  <c:v>38776</c:v>
                </c:pt>
                <c:pt idx="226">
                  <c:v>38748</c:v>
                </c:pt>
                <c:pt idx="227">
                  <c:v>38716</c:v>
                </c:pt>
                <c:pt idx="228">
                  <c:v>38686</c:v>
                </c:pt>
                <c:pt idx="229">
                  <c:v>38656</c:v>
                </c:pt>
                <c:pt idx="230">
                  <c:v>38625</c:v>
                </c:pt>
                <c:pt idx="231">
                  <c:v>38595</c:v>
                </c:pt>
                <c:pt idx="232">
                  <c:v>38562</c:v>
                </c:pt>
                <c:pt idx="233">
                  <c:v>38533</c:v>
                </c:pt>
                <c:pt idx="234">
                  <c:v>38503</c:v>
                </c:pt>
                <c:pt idx="235">
                  <c:v>38471</c:v>
                </c:pt>
                <c:pt idx="236">
                  <c:v>38442</c:v>
                </c:pt>
                <c:pt idx="237">
                  <c:v>38411</c:v>
                </c:pt>
                <c:pt idx="238">
                  <c:v>38383</c:v>
                </c:pt>
                <c:pt idx="239">
                  <c:v>38352</c:v>
                </c:pt>
                <c:pt idx="240">
                  <c:v>38321</c:v>
                </c:pt>
                <c:pt idx="241">
                  <c:v>38289</c:v>
                </c:pt>
                <c:pt idx="242">
                  <c:v>38260</c:v>
                </c:pt>
                <c:pt idx="243">
                  <c:v>38230</c:v>
                </c:pt>
                <c:pt idx="244">
                  <c:v>38198</c:v>
                </c:pt>
                <c:pt idx="245">
                  <c:v>38168</c:v>
                </c:pt>
                <c:pt idx="246">
                  <c:v>38138</c:v>
                </c:pt>
                <c:pt idx="247">
                  <c:v>38107</c:v>
                </c:pt>
                <c:pt idx="248">
                  <c:v>38077</c:v>
                </c:pt>
                <c:pt idx="249">
                  <c:v>38044</c:v>
                </c:pt>
                <c:pt idx="250">
                  <c:v>38016</c:v>
                </c:pt>
              </c:numCache>
            </c:numRef>
          </c:cat>
          <c:val>
            <c:numRef>
              <c:f>'[Price Volatility.xlsm]Charts'!$D$7:$D$257</c:f>
              <c:numCache>
                <c:formatCode>0.0000</c:formatCode>
                <c:ptCount val="251"/>
                <c:pt idx="0">
                  <c:v>0.26554300000000003</c:v>
                </c:pt>
                <c:pt idx="1">
                  <c:v>0.25226599999999999</c:v>
                </c:pt>
                <c:pt idx="2">
                  <c:v>0.23183599999999999</c:v>
                </c:pt>
                <c:pt idx="3">
                  <c:v>0.25548500000000002</c:v>
                </c:pt>
                <c:pt idx="4">
                  <c:v>0.24840699999999999</c:v>
                </c:pt>
                <c:pt idx="5">
                  <c:v>0.23509799999999997</c:v>
                </c:pt>
                <c:pt idx="6">
                  <c:v>0.24548400000000001</c:v>
                </c:pt>
                <c:pt idx="7">
                  <c:v>0.24713399999999999</c:v>
                </c:pt>
                <c:pt idx="8">
                  <c:v>0.23248100000000002</c:v>
                </c:pt>
                <c:pt idx="9">
                  <c:v>0.24206900000000001</c:v>
                </c:pt>
                <c:pt idx="10">
                  <c:v>0.20761299999999999</c:v>
                </c:pt>
                <c:pt idx="11">
                  <c:v>0.20110800000000001</c:v>
                </c:pt>
                <c:pt idx="12">
                  <c:v>0.26035399999999997</c:v>
                </c:pt>
                <c:pt idx="13">
                  <c:v>0.27171400000000001</c:v>
                </c:pt>
                <c:pt idx="14">
                  <c:v>0.21768399999999999</c:v>
                </c:pt>
                <c:pt idx="15">
                  <c:v>0.21721800000000002</c:v>
                </c:pt>
                <c:pt idx="16">
                  <c:v>0.24742600000000001</c:v>
                </c:pt>
                <c:pt idx="17">
                  <c:v>0.23858100000000002</c:v>
                </c:pt>
                <c:pt idx="18">
                  <c:v>0.24552199999999999</c:v>
                </c:pt>
                <c:pt idx="19">
                  <c:v>0.256693</c:v>
                </c:pt>
                <c:pt idx="20">
                  <c:v>0.30457999999999996</c:v>
                </c:pt>
                <c:pt idx="21">
                  <c:v>0.25777800000000001</c:v>
                </c:pt>
                <c:pt idx="22">
                  <c:v>0.23812700000000001</c:v>
                </c:pt>
                <c:pt idx="23">
                  <c:v>0.24110099999999998</c:v>
                </c:pt>
                <c:pt idx="24">
                  <c:v>0.31265999999999999</c:v>
                </c:pt>
                <c:pt idx="25">
                  <c:v>0.372303</c:v>
                </c:pt>
                <c:pt idx="26">
                  <c:v>0.343165</c:v>
                </c:pt>
                <c:pt idx="27">
                  <c:v>0.303149</c:v>
                </c:pt>
                <c:pt idx="28">
                  <c:v>0.367064</c:v>
                </c:pt>
                <c:pt idx="29">
                  <c:v>0.36594499999999996</c:v>
                </c:pt>
                <c:pt idx="30">
                  <c:v>0.34734999999999999</c:v>
                </c:pt>
                <c:pt idx="31">
                  <c:v>0.307973</c:v>
                </c:pt>
                <c:pt idx="32">
                  <c:v>0.46844299999999994</c:v>
                </c:pt>
                <c:pt idx="33">
                  <c:v>0.36832399999999998</c:v>
                </c:pt>
                <c:pt idx="34">
                  <c:v>0.28014299999999998</c:v>
                </c:pt>
                <c:pt idx="35">
                  <c:v>0.26167600000000002</c:v>
                </c:pt>
                <c:pt idx="36">
                  <c:v>0.26652599999999999</c:v>
                </c:pt>
                <c:pt idx="37">
                  <c:v>0.25104100000000001</c:v>
                </c:pt>
                <c:pt idx="38">
                  <c:v>0.225609</c:v>
                </c:pt>
                <c:pt idx="39">
                  <c:v>0.20888300000000001</c:v>
                </c:pt>
                <c:pt idx="40">
                  <c:v>0.23096900000000001</c:v>
                </c:pt>
                <c:pt idx="41">
                  <c:v>0.19061</c:v>
                </c:pt>
                <c:pt idx="42">
                  <c:v>0.235508</c:v>
                </c:pt>
                <c:pt idx="43">
                  <c:v>0.215979</c:v>
                </c:pt>
                <c:pt idx="44">
                  <c:v>0.26616899999999999</c:v>
                </c:pt>
                <c:pt idx="45">
                  <c:v>0.26894600000000002</c:v>
                </c:pt>
                <c:pt idx="46">
                  <c:v>0.25571100000000002</c:v>
                </c:pt>
                <c:pt idx="47">
                  <c:v>0.24609899999999998</c:v>
                </c:pt>
                <c:pt idx="48">
                  <c:v>0.37871199999999999</c:v>
                </c:pt>
                <c:pt idx="49">
                  <c:v>0.30780299999999999</c:v>
                </c:pt>
                <c:pt idx="50">
                  <c:v>0.30249100000000001</c:v>
                </c:pt>
                <c:pt idx="51">
                  <c:v>0.28869700000000004</c:v>
                </c:pt>
                <c:pt idx="52">
                  <c:v>0.30937700000000001</c:v>
                </c:pt>
                <c:pt idx="53">
                  <c:v>0.40423399999999998</c:v>
                </c:pt>
                <c:pt idx="54">
                  <c:v>0.474688</c:v>
                </c:pt>
                <c:pt idx="55">
                  <c:v>0.69886599999999999</c:v>
                </c:pt>
                <c:pt idx="56">
                  <c:v>0.82438599999999995</c:v>
                </c:pt>
                <c:pt idx="57">
                  <c:v>0.31429200000000002</c:v>
                </c:pt>
                <c:pt idx="58">
                  <c:v>0.20203499999999999</c:v>
                </c:pt>
                <c:pt idx="59">
                  <c:v>0.20032</c:v>
                </c:pt>
                <c:pt idx="60">
                  <c:v>0.22751200000000002</c:v>
                </c:pt>
                <c:pt idx="61">
                  <c:v>0.25757999999999998</c:v>
                </c:pt>
                <c:pt idx="62">
                  <c:v>0.23636600000000002</c:v>
                </c:pt>
                <c:pt idx="63">
                  <c:v>0.274837</c:v>
                </c:pt>
                <c:pt idx="64">
                  <c:v>0.22647500000000001</c:v>
                </c:pt>
                <c:pt idx="65">
                  <c:v>0.23267600000000002</c:v>
                </c:pt>
                <c:pt idx="66">
                  <c:v>0.24476400000000001</c:v>
                </c:pt>
                <c:pt idx="67">
                  <c:v>0.219387</c:v>
                </c:pt>
                <c:pt idx="68">
                  <c:v>0.22688199999999997</c:v>
                </c:pt>
                <c:pt idx="69">
                  <c:v>0.250863</c:v>
                </c:pt>
                <c:pt idx="70">
                  <c:v>0.24832799999999999</c:v>
                </c:pt>
                <c:pt idx="71">
                  <c:v>0.28938799999999998</c:v>
                </c:pt>
                <c:pt idx="72">
                  <c:v>0.29059699999999999</c:v>
                </c:pt>
                <c:pt idx="73">
                  <c:v>0.29519100000000004</c:v>
                </c:pt>
                <c:pt idx="74">
                  <c:v>0.19673100000000002</c:v>
                </c:pt>
                <c:pt idx="75">
                  <c:v>0.20833599999999999</c:v>
                </c:pt>
                <c:pt idx="76">
                  <c:v>0.232242</c:v>
                </c:pt>
                <c:pt idx="77">
                  <c:v>0.22398499999999999</c:v>
                </c:pt>
                <c:pt idx="78">
                  <c:v>0.22426200000000002</c:v>
                </c:pt>
                <c:pt idx="79">
                  <c:v>0.22569099999999997</c:v>
                </c:pt>
                <c:pt idx="80">
                  <c:v>0.231737</c:v>
                </c:pt>
                <c:pt idx="81">
                  <c:v>0.24898199999999998</c:v>
                </c:pt>
                <c:pt idx="82">
                  <c:v>0.17985099999999998</c:v>
                </c:pt>
                <c:pt idx="83">
                  <c:v>0.174146</c:v>
                </c:pt>
                <c:pt idx="84">
                  <c:v>0.20191600000000001</c:v>
                </c:pt>
                <c:pt idx="85">
                  <c:v>0.18003599999999997</c:v>
                </c:pt>
                <c:pt idx="86">
                  <c:v>0.17707899999999999</c:v>
                </c:pt>
                <c:pt idx="87">
                  <c:v>0.198716</c:v>
                </c:pt>
                <c:pt idx="88">
                  <c:v>0.19527899999999998</c:v>
                </c:pt>
                <c:pt idx="89">
                  <c:v>0.191133</c:v>
                </c:pt>
                <c:pt idx="90">
                  <c:v>0.21058299999999999</c:v>
                </c:pt>
                <c:pt idx="91">
                  <c:v>0.19326000000000002</c:v>
                </c:pt>
                <c:pt idx="92">
                  <c:v>0.18268899999999999</c:v>
                </c:pt>
                <c:pt idx="93">
                  <c:v>0.198964</c:v>
                </c:pt>
                <c:pt idx="94">
                  <c:v>0.18521000000000001</c:v>
                </c:pt>
                <c:pt idx="95">
                  <c:v>0.20104500000000003</c:v>
                </c:pt>
                <c:pt idx="96">
                  <c:v>0.24260100000000001</c:v>
                </c:pt>
                <c:pt idx="97">
                  <c:v>0.21738800000000003</c:v>
                </c:pt>
                <c:pt idx="98">
                  <c:v>0.199544</c:v>
                </c:pt>
                <c:pt idx="99">
                  <c:v>0.21306</c:v>
                </c:pt>
                <c:pt idx="100">
                  <c:v>0.41407499999999997</c:v>
                </c:pt>
                <c:pt idx="101">
                  <c:v>0.40571399999999996</c:v>
                </c:pt>
                <c:pt idx="102">
                  <c:v>0.233457</c:v>
                </c:pt>
                <c:pt idx="103">
                  <c:v>0.24565699999999999</c:v>
                </c:pt>
                <c:pt idx="104">
                  <c:v>0.27821699999999999</c:v>
                </c:pt>
                <c:pt idx="105">
                  <c:v>0.40295799999999998</c:v>
                </c:pt>
                <c:pt idx="106">
                  <c:v>0.303151</c:v>
                </c:pt>
                <c:pt idx="107">
                  <c:v>0.248915</c:v>
                </c:pt>
                <c:pt idx="108">
                  <c:v>0.25660499999999997</c:v>
                </c:pt>
                <c:pt idx="109">
                  <c:v>0.29788300000000001</c:v>
                </c:pt>
                <c:pt idx="110">
                  <c:v>0.351794</c:v>
                </c:pt>
                <c:pt idx="111">
                  <c:v>0.31569800000000003</c:v>
                </c:pt>
                <c:pt idx="112">
                  <c:v>0.26298500000000002</c:v>
                </c:pt>
                <c:pt idx="113">
                  <c:v>0.22184899999999999</c:v>
                </c:pt>
                <c:pt idx="114">
                  <c:v>0.242479</c:v>
                </c:pt>
                <c:pt idx="115">
                  <c:v>0.22978799999999999</c:v>
                </c:pt>
                <c:pt idx="116">
                  <c:v>0.220277</c:v>
                </c:pt>
                <c:pt idx="117">
                  <c:v>0.23760700000000001</c:v>
                </c:pt>
                <c:pt idx="118">
                  <c:v>0.25709399999999999</c:v>
                </c:pt>
                <c:pt idx="119">
                  <c:v>0.243725</c:v>
                </c:pt>
                <c:pt idx="120">
                  <c:v>0.240901</c:v>
                </c:pt>
                <c:pt idx="121">
                  <c:v>0.27319199999999999</c:v>
                </c:pt>
                <c:pt idx="122">
                  <c:v>0.17940899999999999</c:v>
                </c:pt>
                <c:pt idx="123">
                  <c:v>0.20530799999999999</c:v>
                </c:pt>
                <c:pt idx="124">
                  <c:v>0.205868</c:v>
                </c:pt>
                <c:pt idx="125">
                  <c:v>0.17362100000000003</c:v>
                </c:pt>
                <c:pt idx="126">
                  <c:v>0.20336500000000002</c:v>
                </c:pt>
                <c:pt idx="127">
                  <c:v>0.22181999999999999</c:v>
                </c:pt>
                <c:pt idx="128">
                  <c:v>0.23164599999999999</c:v>
                </c:pt>
                <c:pt idx="129">
                  <c:v>0.22373200000000001</c:v>
                </c:pt>
                <c:pt idx="130">
                  <c:v>0.20161699999999999</c:v>
                </c:pt>
                <c:pt idx="131">
                  <c:v>0.184117</c:v>
                </c:pt>
                <c:pt idx="132">
                  <c:v>0.19467700000000002</c:v>
                </c:pt>
                <c:pt idx="133">
                  <c:v>0.20502199999999998</c:v>
                </c:pt>
                <c:pt idx="134">
                  <c:v>0.20966000000000001</c:v>
                </c:pt>
                <c:pt idx="135">
                  <c:v>0.22448199999999999</c:v>
                </c:pt>
                <c:pt idx="136">
                  <c:v>0.26661099999999999</c:v>
                </c:pt>
                <c:pt idx="137">
                  <c:v>0.25908399999999998</c:v>
                </c:pt>
                <c:pt idx="138">
                  <c:v>0.24329400000000001</c:v>
                </c:pt>
                <c:pt idx="139">
                  <c:v>0.25332699999999997</c:v>
                </c:pt>
                <c:pt idx="140">
                  <c:v>0.22631299999999999</c:v>
                </c:pt>
                <c:pt idx="141">
                  <c:v>0.23376999999999998</c:v>
                </c:pt>
                <c:pt idx="142">
                  <c:v>0.19148499999999999</c:v>
                </c:pt>
                <c:pt idx="143">
                  <c:v>0.170353</c:v>
                </c:pt>
                <c:pt idx="144">
                  <c:v>0.22872100000000001</c:v>
                </c:pt>
                <c:pt idx="145">
                  <c:v>0.22872499999999998</c:v>
                </c:pt>
                <c:pt idx="146">
                  <c:v>0.247698</c:v>
                </c:pt>
                <c:pt idx="147">
                  <c:v>0.27947299999999997</c:v>
                </c:pt>
                <c:pt idx="148">
                  <c:v>0.316639</c:v>
                </c:pt>
                <c:pt idx="149">
                  <c:v>0.325741</c:v>
                </c:pt>
                <c:pt idx="150">
                  <c:v>0.32749200000000001</c:v>
                </c:pt>
                <c:pt idx="151">
                  <c:v>0.30046</c:v>
                </c:pt>
                <c:pt idx="152">
                  <c:v>0.26561599999999996</c:v>
                </c:pt>
                <c:pt idx="153">
                  <c:v>0.27453099999999997</c:v>
                </c:pt>
                <c:pt idx="154">
                  <c:v>0.27002700000000002</c:v>
                </c:pt>
                <c:pt idx="155">
                  <c:v>0.35568500000000003</c:v>
                </c:pt>
                <c:pt idx="156">
                  <c:v>0.43406699999999998</c:v>
                </c:pt>
                <c:pt idx="157">
                  <c:v>0.44573599999999997</c:v>
                </c:pt>
                <c:pt idx="158">
                  <c:v>0.44431100000000001</c:v>
                </c:pt>
                <c:pt idx="159">
                  <c:v>0.454818</c:v>
                </c:pt>
                <c:pt idx="160">
                  <c:v>0.27933599999999997</c:v>
                </c:pt>
                <c:pt idx="161">
                  <c:v>0.238117</c:v>
                </c:pt>
                <c:pt idx="162">
                  <c:v>0.220613</c:v>
                </c:pt>
                <c:pt idx="163">
                  <c:v>0.221611</c:v>
                </c:pt>
                <c:pt idx="164">
                  <c:v>0.25161100000000003</c:v>
                </c:pt>
                <c:pt idx="165">
                  <c:v>0.24813300000000002</c:v>
                </c:pt>
                <c:pt idx="166">
                  <c:v>0.235238</c:v>
                </c:pt>
                <c:pt idx="167">
                  <c:v>0.23121</c:v>
                </c:pt>
                <c:pt idx="168">
                  <c:v>0.245034</c:v>
                </c:pt>
                <c:pt idx="169">
                  <c:v>0.21318599999999999</c:v>
                </c:pt>
                <c:pt idx="170">
                  <c:v>0.222353</c:v>
                </c:pt>
                <c:pt idx="171">
                  <c:v>0.26620300000000002</c:v>
                </c:pt>
                <c:pt idx="172">
                  <c:v>0.29148399999999997</c:v>
                </c:pt>
                <c:pt idx="173">
                  <c:v>0.31596200000000002</c:v>
                </c:pt>
                <c:pt idx="174">
                  <c:v>0.41936400000000001</c:v>
                </c:pt>
                <c:pt idx="175">
                  <c:v>0.24701799999999999</c:v>
                </c:pt>
                <c:pt idx="176">
                  <c:v>0.22236599999999998</c:v>
                </c:pt>
                <c:pt idx="177">
                  <c:v>0.264735</c:v>
                </c:pt>
                <c:pt idx="178">
                  <c:v>0.21789000000000003</c:v>
                </c:pt>
                <c:pt idx="179">
                  <c:v>0.23422000000000001</c:v>
                </c:pt>
                <c:pt idx="180">
                  <c:v>0.293236</c:v>
                </c:pt>
                <c:pt idx="181">
                  <c:v>0.29131799999999997</c:v>
                </c:pt>
                <c:pt idx="182">
                  <c:v>0.27900600000000003</c:v>
                </c:pt>
                <c:pt idx="183">
                  <c:v>0.30587800000000004</c:v>
                </c:pt>
                <c:pt idx="184">
                  <c:v>0.331235</c:v>
                </c:pt>
                <c:pt idx="185">
                  <c:v>0.35387000000000002</c:v>
                </c:pt>
                <c:pt idx="186">
                  <c:v>0.45463900000000002</c:v>
                </c:pt>
                <c:pt idx="187">
                  <c:v>0.51299700000000004</c:v>
                </c:pt>
                <c:pt idx="188">
                  <c:v>0.590893</c:v>
                </c:pt>
                <c:pt idx="189">
                  <c:v>0.53648699999999994</c:v>
                </c:pt>
                <c:pt idx="190">
                  <c:v>0.50806700000000005</c:v>
                </c:pt>
                <c:pt idx="191">
                  <c:v>0.60758400000000001</c:v>
                </c:pt>
                <c:pt idx="192">
                  <c:v>0.80894699999999997</c:v>
                </c:pt>
                <c:pt idx="193">
                  <c:v>0.894123</c:v>
                </c:pt>
                <c:pt idx="194">
                  <c:v>0.55956499999999998</c:v>
                </c:pt>
                <c:pt idx="195">
                  <c:v>0.41464499999999999</c:v>
                </c:pt>
                <c:pt idx="196">
                  <c:v>0.474188</c:v>
                </c:pt>
                <c:pt idx="197">
                  <c:v>0.32794800000000002</c:v>
                </c:pt>
                <c:pt idx="198">
                  <c:v>0.30200900000000003</c:v>
                </c:pt>
                <c:pt idx="199">
                  <c:v>0.34248399999999996</c:v>
                </c:pt>
                <c:pt idx="200">
                  <c:v>0.38484200000000002</c:v>
                </c:pt>
                <c:pt idx="201">
                  <c:v>0.45868000000000003</c:v>
                </c:pt>
                <c:pt idx="202">
                  <c:v>0.43152999999999997</c:v>
                </c:pt>
                <c:pt idx="203">
                  <c:v>0.30419499999999999</c:v>
                </c:pt>
                <c:pt idx="204">
                  <c:v>0.33689599999999997</c:v>
                </c:pt>
                <c:pt idx="205">
                  <c:v>0.26283899999999999</c:v>
                </c:pt>
                <c:pt idx="206">
                  <c:v>0.27979999999999999</c:v>
                </c:pt>
                <c:pt idx="207">
                  <c:v>0.33629600000000004</c:v>
                </c:pt>
                <c:pt idx="208">
                  <c:v>0.24252400000000002</c:v>
                </c:pt>
                <c:pt idx="209">
                  <c:v>0.21717900000000001</c:v>
                </c:pt>
                <c:pt idx="210">
                  <c:v>0.20866700000000002</c:v>
                </c:pt>
                <c:pt idx="211">
                  <c:v>0.19899600000000001</c:v>
                </c:pt>
                <c:pt idx="212">
                  <c:v>0.27225300000000002</c:v>
                </c:pt>
                <c:pt idx="213">
                  <c:v>0.22867100000000001</c:v>
                </c:pt>
                <c:pt idx="214">
                  <c:v>0.18833200000000003</c:v>
                </c:pt>
                <c:pt idx="215">
                  <c:v>0.18604500000000002</c:v>
                </c:pt>
                <c:pt idx="216">
                  <c:v>0.194268</c:v>
                </c:pt>
                <c:pt idx="217">
                  <c:v>0.20802399999999999</c:v>
                </c:pt>
                <c:pt idx="218">
                  <c:v>0.19550699999999999</c:v>
                </c:pt>
                <c:pt idx="219">
                  <c:v>0.20527300000000001</c:v>
                </c:pt>
                <c:pt idx="220">
                  <c:v>0.24476600000000001</c:v>
                </c:pt>
                <c:pt idx="221">
                  <c:v>0.33775300000000003</c:v>
                </c:pt>
                <c:pt idx="222">
                  <c:v>0.313556</c:v>
                </c:pt>
                <c:pt idx="223">
                  <c:v>0.21265799999999999</c:v>
                </c:pt>
                <c:pt idx="224">
                  <c:v>0.22356100000000001</c:v>
                </c:pt>
                <c:pt idx="225">
                  <c:v>0.23153300000000002</c:v>
                </c:pt>
                <c:pt idx="226">
                  <c:v>0.20099799999999998</c:v>
                </c:pt>
                <c:pt idx="227">
                  <c:v>0.169493</c:v>
                </c:pt>
                <c:pt idx="228">
                  <c:v>0.20517299999999999</c:v>
                </c:pt>
                <c:pt idx="229">
                  <c:v>0.22169899999999998</c:v>
                </c:pt>
                <c:pt idx="230">
                  <c:v>0.177286</c:v>
                </c:pt>
                <c:pt idx="231">
                  <c:v>0.17144500000000001</c:v>
                </c:pt>
                <c:pt idx="232">
                  <c:v>0.18929400000000002</c:v>
                </c:pt>
                <c:pt idx="233">
                  <c:v>0.17851700000000001</c:v>
                </c:pt>
                <c:pt idx="234">
                  <c:v>0.19820099999999999</c:v>
                </c:pt>
                <c:pt idx="235">
                  <c:v>0.20504800000000001</c:v>
                </c:pt>
                <c:pt idx="236">
                  <c:v>0.19016200000000003</c:v>
                </c:pt>
                <c:pt idx="237">
                  <c:v>0.19566500000000001</c:v>
                </c:pt>
                <c:pt idx="238">
                  <c:v>0.17317199999999999</c:v>
                </c:pt>
                <c:pt idx="239">
                  <c:v>0.16660900000000001</c:v>
                </c:pt>
                <c:pt idx="240">
                  <c:v>0.18722000000000003</c:v>
                </c:pt>
                <c:pt idx="241">
                  <c:v>0.19746900000000001</c:v>
                </c:pt>
                <c:pt idx="242">
                  <c:v>0.17871800000000002</c:v>
                </c:pt>
                <c:pt idx="243">
                  <c:v>0.20788799999999999</c:v>
                </c:pt>
                <c:pt idx="244">
                  <c:v>0.19634699999999999</c:v>
                </c:pt>
                <c:pt idx="245">
                  <c:v>0.18704699999999999</c:v>
                </c:pt>
                <c:pt idx="246">
                  <c:v>0.24565899999999999</c:v>
                </c:pt>
                <c:pt idx="247">
                  <c:v>0.230716</c:v>
                </c:pt>
                <c:pt idx="248">
                  <c:v>0.25111699999999998</c:v>
                </c:pt>
                <c:pt idx="249">
                  <c:v>0.22054699999999999</c:v>
                </c:pt>
                <c:pt idx="250">
                  <c:v>0.21533000000000002</c:v>
                </c:pt>
              </c:numCache>
            </c:numRef>
          </c:val>
          <c:smooth val="0"/>
          <c:extLst>
            <c:ext xmlns:c16="http://schemas.microsoft.com/office/drawing/2014/chart" uri="{C3380CC4-5D6E-409C-BE32-E72D297353CC}">
              <c16:uniqueId val="{00000000-71E5-41E5-B7CF-8A435F950B8B}"/>
            </c:ext>
          </c:extLst>
        </c:ser>
        <c:ser>
          <c:idx val="1"/>
          <c:order val="1"/>
          <c:tx>
            <c:strRef>
              <c:f>'[Price Volatility.xlsm]Charts'!$E$6</c:f>
              <c:strCache>
                <c:ptCount val="1"/>
                <c:pt idx="0">
                  <c:v>Non-Payers</c:v>
                </c:pt>
              </c:strCache>
            </c:strRef>
          </c:tx>
          <c:spPr>
            <a:ln w="28575" cap="rnd">
              <a:solidFill>
                <a:schemeClr val="accent2"/>
              </a:solidFill>
              <a:round/>
            </a:ln>
            <a:effectLst/>
          </c:spPr>
          <c:marker>
            <c:symbol val="none"/>
          </c:marker>
          <c:cat>
            <c:numRef>
              <c:f>'[Price Volatility.xlsm]Charts'!$C$7:$C$257</c:f>
              <c:numCache>
                <c:formatCode>m/d/yyyy</c:formatCode>
                <c:ptCount val="251"/>
                <c:pt idx="0">
                  <c:v>45625</c:v>
                </c:pt>
                <c:pt idx="1">
                  <c:v>45596</c:v>
                </c:pt>
                <c:pt idx="2">
                  <c:v>45565</c:v>
                </c:pt>
                <c:pt idx="3">
                  <c:v>45534</c:v>
                </c:pt>
                <c:pt idx="4">
                  <c:v>45504</c:v>
                </c:pt>
                <c:pt idx="5">
                  <c:v>45471</c:v>
                </c:pt>
                <c:pt idx="6">
                  <c:v>45443</c:v>
                </c:pt>
                <c:pt idx="7">
                  <c:v>45412</c:v>
                </c:pt>
                <c:pt idx="8">
                  <c:v>45380</c:v>
                </c:pt>
                <c:pt idx="9">
                  <c:v>45351</c:v>
                </c:pt>
                <c:pt idx="10">
                  <c:v>45322</c:v>
                </c:pt>
                <c:pt idx="11">
                  <c:v>45289</c:v>
                </c:pt>
                <c:pt idx="12">
                  <c:v>45260</c:v>
                </c:pt>
                <c:pt idx="13">
                  <c:v>45230</c:v>
                </c:pt>
                <c:pt idx="14">
                  <c:v>45198</c:v>
                </c:pt>
                <c:pt idx="15">
                  <c:v>45169</c:v>
                </c:pt>
                <c:pt idx="16">
                  <c:v>45138</c:v>
                </c:pt>
                <c:pt idx="17">
                  <c:v>45107</c:v>
                </c:pt>
                <c:pt idx="18">
                  <c:v>45077</c:v>
                </c:pt>
                <c:pt idx="19">
                  <c:v>45044</c:v>
                </c:pt>
                <c:pt idx="20">
                  <c:v>45016</c:v>
                </c:pt>
                <c:pt idx="21">
                  <c:v>44985</c:v>
                </c:pt>
                <c:pt idx="22">
                  <c:v>44957</c:v>
                </c:pt>
                <c:pt idx="23">
                  <c:v>44925</c:v>
                </c:pt>
                <c:pt idx="24">
                  <c:v>44895</c:v>
                </c:pt>
                <c:pt idx="25">
                  <c:v>44865</c:v>
                </c:pt>
                <c:pt idx="26">
                  <c:v>44834</c:v>
                </c:pt>
                <c:pt idx="27">
                  <c:v>44804</c:v>
                </c:pt>
                <c:pt idx="28">
                  <c:v>44771</c:v>
                </c:pt>
                <c:pt idx="29">
                  <c:v>44742</c:v>
                </c:pt>
                <c:pt idx="30">
                  <c:v>44712</c:v>
                </c:pt>
                <c:pt idx="31">
                  <c:v>44680</c:v>
                </c:pt>
                <c:pt idx="32">
                  <c:v>44651</c:v>
                </c:pt>
                <c:pt idx="33">
                  <c:v>44620</c:v>
                </c:pt>
                <c:pt idx="34">
                  <c:v>44592</c:v>
                </c:pt>
                <c:pt idx="35">
                  <c:v>44561</c:v>
                </c:pt>
                <c:pt idx="36">
                  <c:v>44530</c:v>
                </c:pt>
                <c:pt idx="37">
                  <c:v>44498</c:v>
                </c:pt>
                <c:pt idx="38">
                  <c:v>44469</c:v>
                </c:pt>
                <c:pt idx="39">
                  <c:v>44439</c:v>
                </c:pt>
                <c:pt idx="40">
                  <c:v>44407</c:v>
                </c:pt>
                <c:pt idx="41">
                  <c:v>44377</c:v>
                </c:pt>
                <c:pt idx="42">
                  <c:v>44347</c:v>
                </c:pt>
                <c:pt idx="43">
                  <c:v>44316</c:v>
                </c:pt>
                <c:pt idx="44">
                  <c:v>44286</c:v>
                </c:pt>
                <c:pt idx="45">
                  <c:v>44253</c:v>
                </c:pt>
                <c:pt idx="46">
                  <c:v>44225</c:v>
                </c:pt>
                <c:pt idx="47">
                  <c:v>44196</c:v>
                </c:pt>
                <c:pt idx="48">
                  <c:v>44165</c:v>
                </c:pt>
                <c:pt idx="49">
                  <c:v>44134</c:v>
                </c:pt>
                <c:pt idx="50">
                  <c:v>44104</c:v>
                </c:pt>
                <c:pt idx="51">
                  <c:v>44074</c:v>
                </c:pt>
                <c:pt idx="52">
                  <c:v>44043</c:v>
                </c:pt>
                <c:pt idx="53">
                  <c:v>44012</c:v>
                </c:pt>
                <c:pt idx="54">
                  <c:v>43980</c:v>
                </c:pt>
                <c:pt idx="55">
                  <c:v>43951</c:v>
                </c:pt>
                <c:pt idx="56">
                  <c:v>43921</c:v>
                </c:pt>
                <c:pt idx="57">
                  <c:v>43889</c:v>
                </c:pt>
                <c:pt idx="58">
                  <c:v>43861</c:v>
                </c:pt>
                <c:pt idx="59">
                  <c:v>43830</c:v>
                </c:pt>
                <c:pt idx="60">
                  <c:v>43798</c:v>
                </c:pt>
                <c:pt idx="61">
                  <c:v>43769</c:v>
                </c:pt>
                <c:pt idx="62">
                  <c:v>43738</c:v>
                </c:pt>
                <c:pt idx="63">
                  <c:v>43707</c:v>
                </c:pt>
                <c:pt idx="64">
                  <c:v>43677</c:v>
                </c:pt>
                <c:pt idx="65">
                  <c:v>43644</c:v>
                </c:pt>
                <c:pt idx="66">
                  <c:v>43616</c:v>
                </c:pt>
                <c:pt idx="67">
                  <c:v>43585</c:v>
                </c:pt>
                <c:pt idx="68">
                  <c:v>43553</c:v>
                </c:pt>
                <c:pt idx="69">
                  <c:v>43524</c:v>
                </c:pt>
                <c:pt idx="70">
                  <c:v>43496</c:v>
                </c:pt>
                <c:pt idx="71">
                  <c:v>43465</c:v>
                </c:pt>
                <c:pt idx="72">
                  <c:v>43434</c:v>
                </c:pt>
                <c:pt idx="73">
                  <c:v>43404</c:v>
                </c:pt>
                <c:pt idx="74">
                  <c:v>43371</c:v>
                </c:pt>
                <c:pt idx="75">
                  <c:v>43343</c:v>
                </c:pt>
                <c:pt idx="76">
                  <c:v>43312</c:v>
                </c:pt>
                <c:pt idx="77">
                  <c:v>43280</c:v>
                </c:pt>
                <c:pt idx="78">
                  <c:v>43251</c:v>
                </c:pt>
                <c:pt idx="79">
                  <c:v>43220</c:v>
                </c:pt>
                <c:pt idx="80">
                  <c:v>43189</c:v>
                </c:pt>
                <c:pt idx="81">
                  <c:v>43159</c:v>
                </c:pt>
                <c:pt idx="82">
                  <c:v>43131</c:v>
                </c:pt>
                <c:pt idx="83">
                  <c:v>43098</c:v>
                </c:pt>
                <c:pt idx="84">
                  <c:v>43069</c:v>
                </c:pt>
                <c:pt idx="85">
                  <c:v>43039</c:v>
                </c:pt>
                <c:pt idx="86">
                  <c:v>43007</c:v>
                </c:pt>
                <c:pt idx="87">
                  <c:v>42978</c:v>
                </c:pt>
                <c:pt idx="88">
                  <c:v>42947</c:v>
                </c:pt>
                <c:pt idx="89">
                  <c:v>42916</c:v>
                </c:pt>
                <c:pt idx="90">
                  <c:v>42886</c:v>
                </c:pt>
                <c:pt idx="91">
                  <c:v>42853</c:v>
                </c:pt>
                <c:pt idx="92">
                  <c:v>42825</c:v>
                </c:pt>
                <c:pt idx="93">
                  <c:v>42794</c:v>
                </c:pt>
                <c:pt idx="94">
                  <c:v>42766</c:v>
                </c:pt>
                <c:pt idx="95">
                  <c:v>42734</c:v>
                </c:pt>
                <c:pt idx="96">
                  <c:v>42704</c:v>
                </c:pt>
                <c:pt idx="97">
                  <c:v>42674</c:v>
                </c:pt>
                <c:pt idx="98">
                  <c:v>42643</c:v>
                </c:pt>
                <c:pt idx="99">
                  <c:v>42613</c:v>
                </c:pt>
                <c:pt idx="100">
                  <c:v>42580</c:v>
                </c:pt>
                <c:pt idx="101">
                  <c:v>42551</c:v>
                </c:pt>
                <c:pt idx="102">
                  <c:v>42521</c:v>
                </c:pt>
                <c:pt idx="103">
                  <c:v>42489</c:v>
                </c:pt>
                <c:pt idx="104">
                  <c:v>42460</c:v>
                </c:pt>
                <c:pt idx="105">
                  <c:v>42429</c:v>
                </c:pt>
                <c:pt idx="106">
                  <c:v>42398</c:v>
                </c:pt>
                <c:pt idx="107">
                  <c:v>42369</c:v>
                </c:pt>
                <c:pt idx="108">
                  <c:v>42338</c:v>
                </c:pt>
                <c:pt idx="109">
                  <c:v>42307</c:v>
                </c:pt>
                <c:pt idx="110">
                  <c:v>42277</c:v>
                </c:pt>
                <c:pt idx="111">
                  <c:v>42247</c:v>
                </c:pt>
                <c:pt idx="112">
                  <c:v>42216</c:v>
                </c:pt>
                <c:pt idx="113">
                  <c:v>42185</c:v>
                </c:pt>
                <c:pt idx="114">
                  <c:v>42153</c:v>
                </c:pt>
                <c:pt idx="115">
                  <c:v>42124</c:v>
                </c:pt>
                <c:pt idx="116">
                  <c:v>42094</c:v>
                </c:pt>
                <c:pt idx="117">
                  <c:v>42062</c:v>
                </c:pt>
                <c:pt idx="118">
                  <c:v>42034</c:v>
                </c:pt>
                <c:pt idx="119">
                  <c:v>42004</c:v>
                </c:pt>
                <c:pt idx="120">
                  <c:v>41971</c:v>
                </c:pt>
                <c:pt idx="121">
                  <c:v>41943</c:v>
                </c:pt>
                <c:pt idx="122">
                  <c:v>41912</c:v>
                </c:pt>
                <c:pt idx="123">
                  <c:v>41880</c:v>
                </c:pt>
                <c:pt idx="124">
                  <c:v>41851</c:v>
                </c:pt>
                <c:pt idx="125">
                  <c:v>41820</c:v>
                </c:pt>
                <c:pt idx="126">
                  <c:v>41789</c:v>
                </c:pt>
                <c:pt idx="127">
                  <c:v>41759</c:v>
                </c:pt>
                <c:pt idx="128">
                  <c:v>41729</c:v>
                </c:pt>
                <c:pt idx="129">
                  <c:v>41698</c:v>
                </c:pt>
                <c:pt idx="130">
                  <c:v>41670</c:v>
                </c:pt>
                <c:pt idx="131">
                  <c:v>41639</c:v>
                </c:pt>
                <c:pt idx="132">
                  <c:v>41607</c:v>
                </c:pt>
                <c:pt idx="133">
                  <c:v>41578</c:v>
                </c:pt>
                <c:pt idx="134">
                  <c:v>41547</c:v>
                </c:pt>
                <c:pt idx="135">
                  <c:v>41516</c:v>
                </c:pt>
                <c:pt idx="136">
                  <c:v>41486</c:v>
                </c:pt>
                <c:pt idx="137">
                  <c:v>41453</c:v>
                </c:pt>
                <c:pt idx="138">
                  <c:v>41425</c:v>
                </c:pt>
                <c:pt idx="139">
                  <c:v>41394</c:v>
                </c:pt>
                <c:pt idx="140">
                  <c:v>41362</c:v>
                </c:pt>
                <c:pt idx="141">
                  <c:v>41333</c:v>
                </c:pt>
                <c:pt idx="142">
                  <c:v>41305</c:v>
                </c:pt>
                <c:pt idx="143">
                  <c:v>41274</c:v>
                </c:pt>
                <c:pt idx="144">
                  <c:v>41243</c:v>
                </c:pt>
                <c:pt idx="145">
                  <c:v>41213</c:v>
                </c:pt>
                <c:pt idx="146">
                  <c:v>41180</c:v>
                </c:pt>
                <c:pt idx="147">
                  <c:v>41152</c:v>
                </c:pt>
                <c:pt idx="148">
                  <c:v>41121</c:v>
                </c:pt>
                <c:pt idx="149">
                  <c:v>41089</c:v>
                </c:pt>
                <c:pt idx="150">
                  <c:v>41060</c:v>
                </c:pt>
                <c:pt idx="151">
                  <c:v>41029</c:v>
                </c:pt>
                <c:pt idx="152">
                  <c:v>40998</c:v>
                </c:pt>
                <c:pt idx="153">
                  <c:v>40968</c:v>
                </c:pt>
                <c:pt idx="154">
                  <c:v>40939</c:v>
                </c:pt>
                <c:pt idx="155">
                  <c:v>40907</c:v>
                </c:pt>
                <c:pt idx="156">
                  <c:v>40877</c:v>
                </c:pt>
                <c:pt idx="157">
                  <c:v>40847</c:v>
                </c:pt>
                <c:pt idx="158">
                  <c:v>40816</c:v>
                </c:pt>
                <c:pt idx="159">
                  <c:v>40786</c:v>
                </c:pt>
                <c:pt idx="160">
                  <c:v>40753</c:v>
                </c:pt>
                <c:pt idx="161">
                  <c:v>40724</c:v>
                </c:pt>
                <c:pt idx="162">
                  <c:v>40694</c:v>
                </c:pt>
                <c:pt idx="163">
                  <c:v>40662</c:v>
                </c:pt>
                <c:pt idx="164">
                  <c:v>40633</c:v>
                </c:pt>
                <c:pt idx="165">
                  <c:v>40602</c:v>
                </c:pt>
                <c:pt idx="166">
                  <c:v>40574</c:v>
                </c:pt>
                <c:pt idx="167">
                  <c:v>40543</c:v>
                </c:pt>
                <c:pt idx="168">
                  <c:v>40512</c:v>
                </c:pt>
                <c:pt idx="169">
                  <c:v>40480</c:v>
                </c:pt>
                <c:pt idx="170">
                  <c:v>40451</c:v>
                </c:pt>
                <c:pt idx="171">
                  <c:v>40421</c:v>
                </c:pt>
                <c:pt idx="172">
                  <c:v>40389</c:v>
                </c:pt>
                <c:pt idx="173">
                  <c:v>40359</c:v>
                </c:pt>
                <c:pt idx="174">
                  <c:v>40329</c:v>
                </c:pt>
                <c:pt idx="175">
                  <c:v>40298</c:v>
                </c:pt>
                <c:pt idx="176">
                  <c:v>40268</c:v>
                </c:pt>
                <c:pt idx="177">
                  <c:v>40235</c:v>
                </c:pt>
                <c:pt idx="178">
                  <c:v>40207</c:v>
                </c:pt>
                <c:pt idx="179">
                  <c:v>40178</c:v>
                </c:pt>
                <c:pt idx="180">
                  <c:v>40147</c:v>
                </c:pt>
                <c:pt idx="181">
                  <c:v>40116</c:v>
                </c:pt>
                <c:pt idx="182">
                  <c:v>40086</c:v>
                </c:pt>
                <c:pt idx="183">
                  <c:v>40056</c:v>
                </c:pt>
                <c:pt idx="184">
                  <c:v>40025</c:v>
                </c:pt>
                <c:pt idx="185">
                  <c:v>39994</c:v>
                </c:pt>
                <c:pt idx="186">
                  <c:v>39962</c:v>
                </c:pt>
                <c:pt idx="187">
                  <c:v>39933</c:v>
                </c:pt>
                <c:pt idx="188">
                  <c:v>39903</c:v>
                </c:pt>
                <c:pt idx="189">
                  <c:v>39871</c:v>
                </c:pt>
                <c:pt idx="190">
                  <c:v>39843</c:v>
                </c:pt>
                <c:pt idx="191">
                  <c:v>39813</c:v>
                </c:pt>
                <c:pt idx="192">
                  <c:v>39780</c:v>
                </c:pt>
                <c:pt idx="193">
                  <c:v>39752</c:v>
                </c:pt>
                <c:pt idx="194">
                  <c:v>39721</c:v>
                </c:pt>
                <c:pt idx="195">
                  <c:v>39689</c:v>
                </c:pt>
                <c:pt idx="196">
                  <c:v>39660</c:v>
                </c:pt>
                <c:pt idx="197">
                  <c:v>39629</c:v>
                </c:pt>
                <c:pt idx="198">
                  <c:v>39598</c:v>
                </c:pt>
                <c:pt idx="199">
                  <c:v>39568</c:v>
                </c:pt>
                <c:pt idx="200">
                  <c:v>39538</c:v>
                </c:pt>
                <c:pt idx="201">
                  <c:v>39507</c:v>
                </c:pt>
                <c:pt idx="202">
                  <c:v>39478</c:v>
                </c:pt>
                <c:pt idx="203">
                  <c:v>39447</c:v>
                </c:pt>
                <c:pt idx="204">
                  <c:v>39416</c:v>
                </c:pt>
                <c:pt idx="205">
                  <c:v>39386</c:v>
                </c:pt>
                <c:pt idx="206">
                  <c:v>39353</c:v>
                </c:pt>
                <c:pt idx="207">
                  <c:v>39325</c:v>
                </c:pt>
                <c:pt idx="208">
                  <c:v>39294</c:v>
                </c:pt>
                <c:pt idx="209">
                  <c:v>39262</c:v>
                </c:pt>
                <c:pt idx="210">
                  <c:v>39233</c:v>
                </c:pt>
                <c:pt idx="211">
                  <c:v>39202</c:v>
                </c:pt>
                <c:pt idx="212">
                  <c:v>39171</c:v>
                </c:pt>
                <c:pt idx="213">
                  <c:v>39141</c:v>
                </c:pt>
                <c:pt idx="214">
                  <c:v>39113</c:v>
                </c:pt>
                <c:pt idx="215">
                  <c:v>39080</c:v>
                </c:pt>
                <c:pt idx="216">
                  <c:v>39051</c:v>
                </c:pt>
                <c:pt idx="217">
                  <c:v>39021</c:v>
                </c:pt>
                <c:pt idx="218">
                  <c:v>38989</c:v>
                </c:pt>
                <c:pt idx="219">
                  <c:v>38960</c:v>
                </c:pt>
                <c:pt idx="220">
                  <c:v>38929</c:v>
                </c:pt>
                <c:pt idx="221">
                  <c:v>38898</c:v>
                </c:pt>
                <c:pt idx="222">
                  <c:v>38868</c:v>
                </c:pt>
                <c:pt idx="223">
                  <c:v>38835</c:v>
                </c:pt>
                <c:pt idx="224">
                  <c:v>38807</c:v>
                </c:pt>
                <c:pt idx="225">
                  <c:v>38776</c:v>
                </c:pt>
                <c:pt idx="226">
                  <c:v>38748</c:v>
                </c:pt>
                <c:pt idx="227">
                  <c:v>38716</c:v>
                </c:pt>
                <c:pt idx="228">
                  <c:v>38686</c:v>
                </c:pt>
                <c:pt idx="229">
                  <c:v>38656</c:v>
                </c:pt>
                <c:pt idx="230">
                  <c:v>38625</c:v>
                </c:pt>
                <c:pt idx="231">
                  <c:v>38595</c:v>
                </c:pt>
                <c:pt idx="232">
                  <c:v>38562</c:v>
                </c:pt>
                <c:pt idx="233">
                  <c:v>38533</c:v>
                </c:pt>
                <c:pt idx="234">
                  <c:v>38503</c:v>
                </c:pt>
                <c:pt idx="235">
                  <c:v>38471</c:v>
                </c:pt>
                <c:pt idx="236">
                  <c:v>38442</c:v>
                </c:pt>
                <c:pt idx="237">
                  <c:v>38411</c:v>
                </c:pt>
                <c:pt idx="238">
                  <c:v>38383</c:v>
                </c:pt>
                <c:pt idx="239">
                  <c:v>38352</c:v>
                </c:pt>
                <c:pt idx="240">
                  <c:v>38321</c:v>
                </c:pt>
                <c:pt idx="241">
                  <c:v>38289</c:v>
                </c:pt>
                <c:pt idx="242">
                  <c:v>38260</c:v>
                </c:pt>
                <c:pt idx="243">
                  <c:v>38230</c:v>
                </c:pt>
                <c:pt idx="244">
                  <c:v>38198</c:v>
                </c:pt>
                <c:pt idx="245">
                  <c:v>38168</c:v>
                </c:pt>
                <c:pt idx="246">
                  <c:v>38138</c:v>
                </c:pt>
                <c:pt idx="247">
                  <c:v>38107</c:v>
                </c:pt>
                <c:pt idx="248">
                  <c:v>38077</c:v>
                </c:pt>
                <c:pt idx="249">
                  <c:v>38044</c:v>
                </c:pt>
                <c:pt idx="250">
                  <c:v>38016</c:v>
                </c:pt>
              </c:numCache>
            </c:numRef>
          </c:cat>
          <c:val>
            <c:numRef>
              <c:f>'[Price Volatility.xlsm]Charts'!$E$7:$E$257</c:f>
              <c:numCache>
                <c:formatCode>0.0000</c:formatCode>
                <c:ptCount val="251"/>
                <c:pt idx="0">
                  <c:v>0.38126199999999999</c:v>
                </c:pt>
                <c:pt idx="1">
                  <c:v>0.29438999999999999</c:v>
                </c:pt>
                <c:pt idx="2">
                  <c:v>0.347049</c:v>
                </c:pt>
                <c:pt idx="3">
                  <c:v>0.35602299999999998</c:v>
                </c:pt>
                <c:pt idx="4">
                  <c:v>0.33829500000000001</c:v>
                </c:pt>
                <c:pt idx="5">
                  <c:v>0.338924</c:v>
                </c:pt>
                <c:pt idx="6">
                  <c:v>0.36073099999999997</c:v>
                </c:pt>
                <c:pt idx="7">
                  <c:v>0.35496499999999997</c:v>
                </c:pt>
                <c:pt idx="8">
                  <c:v>0.39202399999999998</c:v>
                </c:pt>
                <c:pt idx="9">
                  <c:v>0.39404099999999997</c:v>
                </c:pt>
                <c:pt idx="10">
                  <c:v>0.31512899999999999</c:v>
                </c:pt>
                <c:pt idx="11">
                  <c:v>0.313583</c:v>
                </c:pt>
                <c:pt idx="12">
                  <c:v>0.48176099999999999</c:v>
                </c:pt>
                <c:pt idx="13">
                  <c:v>0.45160800000000001</c:v>
                </c:pt>
                <c:pt idx="14">
                  <c:v>0.353572</c:v>
                </c:pt>
                <c:pt idx="15">
                  <c:v>0.348244</c:v>
                </c:pt>
                <c:pt idx="16">
                  <c:v>0.38927799999999996</c:v>
                </c:pt>
                <c:pt idx="17">
                  <c:v>0.38655</c:v>
                </c:pt>
                <c:pt idx="18">
                  <c:v>0.377965</c:v>
                </c:pt>
                <c:pt idx="19">
                  <c:v>0.35535200000000006</c:v>
                </c:pt>
                <c:pt idx="20">
                  <c:v>0.40952</c:v>
                </c:pt>
                <c:pt idx="21">
                  <c:v>0.39685200000000004</c:v>
                </c:pt>
                <c:pt idx="22">
                  <c:v>0.31628099999999998</c:v>
                </c:pt>
                <c:pt idx="23">
                  <c:v>0.33935899999999997</c:v>
                </c:pt>
                <c:pt idx="24">
                  <c:v>0.488653</c:v>
                </c:pt>
                <c:pt idx="25">
                  <c:v>0.50623200000000002</c:v>
                </c:pt>
                <c:pt idx="26">
                  <c:v>0.45918700000000001</c:v>
                </c:pt>
                <c:pt idx="27">
                  <c:v>0.46289700000000006</c:v>
                </c:pt>
                <c:pt idx="28">
                  <c:v>0.494398</c:v>
                </c:pt>
                <c:pt idx="29">
                  <c:v>0.49982100000000002</c:v>
                </c:pt>
                <c:pt idx="30">
                  <c:v>0.52108199999999993</c:v>
                </c:pt>
                <c:pt idx="31">
                  <c:v>0.46598599999999996</c:v>
                </c:pt>
                <c:pt idx="32">
                  <c:v>0.638486</c:v>
                </c:pt>
                <c:pt idx="33">
                  <c:v>0.51141199999999998</c:v>
                </c:pt>
                <c:pt idx="34">
                  <c:v>0.41381400000000002</c:v>
                </c:pt>
                <c:pt idx="35">
                  <c:v>0.36337400000000003</c:v>
                </c:pt>
                <c:pt idx="36">
                  <c:v>0.37045499999999998</c:v>
                </c:pt>
                <c:pt idx="37">
                  <c:v>0.33992699999999998</c:v>
                </c:pt>
                <c:pt idx="38">
                  <c:v>0.29521399999999998</c:v>
                </c:pt>
                <c:pt idx="39">
                  <c:v>0.29445300000000002</c:v>
                </c:pt>
                <c:pt idx="40">
                  <c:v>0.31311099999999997</c:v>
                </c:pt>
                <c:pt idx="41">
                  <c:v>0.26422899999999999</c:v>
                </c:pt>
                <c:pt idx="42">
                  <c:v>0.32463399999999998</c:v>
                </c:pt>
                <c:pt idx="43">
                  <c:v>0.26884200000000003</c:v>
                </c:pt>
                <c:pt idx="44">
                  <c:v>0.34236899999999998</c:v>
                </c:pt>
                <c:pt idx="45">
                  <c:v>0.36742400000000003</c:v>
                </c:pt>
                <c:pt idx="46">
                  <c:v>0.32836399999999999</c:v>
                </c:pt>
                <c:pt idx="47">
                  <c:v>0.33422400000000002</c:v>
                </c:pt>
                <c:pt idx="48">
                  <c:v>0.50817699999999999</c:v>
                </c:pt>
                <c:pt idx="49">
                  <c:v>0.41946499999999998</c:v>
                </c:pt>
                <c:pt idx="50">
                  <c:v>0.38466700000000004</c:v>
                </c:pt>
                <c:pt idx="51">
                  <c:v>0.36833700000000003</c:v>
                </c:pt>
                <c:pt idx="52">
                  <c:v>0.38212699999999999</c:v>
                </c:pt>
                <c:pt idx="53">
                  <c:v>0.48394300000000001</c:v>
                </c:pt>
                <c:pt idx="54">
                  <c:v>0.54178599999999999</c:v>
                </c:pt>
                <c:pt idx="55">
                  <c:v>0.72742800000000007</c:v>
                </c:pt>
                <c:pt idx="56">
                  <c:v>0.90828299999999995</c:v>
                </c:pt>
                <c:pt idx="57">
                  <c:v>0.35765200000000003</c:v>
                </c:pt>
                <c:pt idx="58">
                  <c:v>0.26232</c:v>
                </c:pt>
                <c:pt idx="59">
                  <c:v>0.27094499999999999</c:v>
                </c:pt>
                <c:pt idx="60">
                  <c:v>0.30715399999999998</c:v>
                </c:pt>
                <c:pt idx="61">
                  <c:v>0.34764699999999998</c:v>
                </c:pt>
                <c:pt idx="62">
                  <c:v>0.28686800000000001</c:v>
                </c:pt>
                <c:pt idx="63">
                  <c:v>0.334976</c:v>
                </c:pt>
                <c:pt idx="64">
                  <c:v>0.29786299999999999</c:v>
                </c:pt>
                <c:pt idx="65">
                  <c:v>0.27985700000000002</c:v>
                </c:pt>
                <c:pt idx="66">
                  <c:v>0.33544099999999999</c:v>
                </c:pt>
                <c:pt idx="67">
                  <c:v>0.28731600000000002</c:v>
                </c:pt>
                <c:pt idx="68">
                  <c:v>0.31587499999999996</c:v>
                </c:pt>
                <c:pt idx="69">
                  <c:v>0.35887999999999998</c:v>
                </c:pt>
                <c:pt idx="70">
                  <c:v>0.33188400000000001</c:v>
                </c:pt>
                <c:pt idx="71">
                  <c:v>0.45238999999999996</c:v>
                </c:pt>
                <c:pt idx="72">
                  <c:v>0.47189199999999998</c:v>
                </c:pt>
                <c:pt idx="73">
                  <c:v>0.40029400000000004</c:v>
                </c:pt>
                <c:pt idx="74">
                  <c:v>0.31364700000000001</c:v>
                </c:pt>
                <c:pt idx="75">
                  <c:v>0.31975500000000001</c:v>
                </c:pt>
                <c:pt idx="76">
                  <c:v>0.33823399999999998</c:v>
                </c:pt>
                <c:pt idx="77">
                  <c:v>0.35918</c:v>
                </c:pt>
                <c:pt idx="78">
                  <c:v>0.37138899999999997</c:v>
                </c:pt>
                <c:pt idx="79">
                  <c:v>0.29125899999999999</c:v>
                </c:pt>
                <c:pt idx="80">
                  <c:v>0.29334499999999997</c:v>
                </c:pt>
                <c:pt idx="81">
                  <c:v>0.34852100000000003</c:v>
                </c:pt>
                <c:pt idx="82">
                  <c:v>0.28423700000000002</c:v>
                </c:pt>
                <c:pt idx="83">
                  <c:v>0.34143300000000004</c:v>
                </c:pt>
                <c:pt idx="84">
                  <c:v>0.306593</c:v>
                </c:pt>
                <c:pt idx="85">
                  <c:v>0.235622</c:v>
                </c:pt>
                <c:pt idx="86">
                  <c:v>0.25194</c:v>
                </c:pt>
                <c:pt idx="87">
                  <c:v>0.26165500000000003</c:v>
                </c:pt>
                <c:pt idx="88">
                  <c:v>0.24587700000000001</c:v>
                </c:pt>
                <c:pt idx="89">
                  <c:v>0.24470199999999998</c:v>
                </c:pt>
                <c:pt idx="90">
                  <c:v>0.26695799999999997</c:v>
                </c:pt>
                <c:pt idx="91">
                  <c:v>0.277723</c:v>
                </c:pt>
                <c:pt idx="92">
                  <c:v>0.266791</c:v>
                </c:pt>
                <c:pt idx="93">
                  <c:v>0.28511700000000001</c:v>
                </c:pt>
                <c:pt idx="94">
                  <c:v>0.245305</c:v>
                </c:pt>
                <c:pt idx="95">
                  <c:v>0.29897699999999999</c:v>
                </c:pt>
                <c:pt idx="96">
                  <c:v>0.35900100000000001</c:v>
                </c:pt>
                <c:pt idx="97">
                  <c:v>0.31290400000000002</c:v>
                </c:pt>
                <c:pt idx="98">
                  <c:v>0.29911199999999999</c:v>
                </c:pt>
                <c:pt idx="99">
                  <c:v>0.32150399999999996</c:v>
                </c:pt>
                <c:pt idx="100">
                  <c:v>0.54339499999999996</c:v>
                </c:pt>
                <c:pt idx="101">
                  <c:v>0.527061</c:v>
                </c:pt>
                <c:pt idx="102">
                  <c:v>0.356686</c:v>
                </c:pt>
                <c:pt idx="103">
                  <c:v>0.36770700000000001</c:v>
                </c:pt>
                <c:pt idx="104">
                  <c:v>0.44205599999999995</c:v>
                </c:pt>
                <c:pt idx="105">
                  <c:v>0.59954200000000002</c:v>
                </c:pt>
                <c:pt idx="106">
                  <c:v>0.47246699999999997</c:v>
                </c:pt>
                <c:pt idx="107">
                  <c:v>0.43691800000000003</c:v>
                </c:pt>
                <c:pt idx="108">
                  <c:v>0.494645</c:v>
                </c:pt>
                <c:pt idx="109">
                  <c:v>0.51458000000000004</c:v>
                </c:pt>
                <c:pt idx="110">
                  <c:v>0.54232999999999998</c:v>
                </c:pt>
                <c:pt idx="111">
                  <c:v>0.50606499999999999</c:v>
                </c:pt>
                <c:pt idx="112">
                  <c:v>0.35261799999999999</c:v>
                </c:pt>
                <c:pt idx="113">
                  <c:v>0.35417599999999999</c:v>
                </c:pt>
                <c:pt idx="114">
                  <c:v>0.35826099999999994</c:v>
                </c:pt>
                <c:pt idx="115">
                  <c:v>0.36905299999999996</c:v>
                </c:pt>
                <c:pt idx="116">
                  <c:v>0.38068299999999999</c:v>
                </c:pt>
                <c:pt idx="117">
                  <c:v>0.42862499999999998</c:v>
                </c:pt>
                <c:pt idx="118">
                  <c:v>0.356321</c:v>
                </c:pt>
                <c:pt idx="119">
                  <c:v>0.347111</c:v>
                </c:pt>
                <c:pt idx="120">
                  <c:v>0.37874999999999998</c:v>
                </c:pt>
                <c:pt idx="121">
                  <c:v>0.36134900000000003</c:v>
                </c:pt>
                <c:pt idx="122">
                  <c:v>0.24207699999999999</c:v>
                </c:pt>
                <c:pt idx="123">
                  <c:v>0.34820000000000001</c:v>
                </c:pt>
                <c:pt idx="124">
                  <c:v>0.357269</c:v>
                </c:pt>
                <c:pt idx="125">
                  <c:v>0.30190600000000001</c:v>
                </c:pt>
                <c:pt idx="126">
                  <c:v>0.32780700000000002</c:v>
                </c:pt>
                <c:pt idx="127">
                  <c:v>0.32180700000000001</c:v>
                </c:pt>
                <c:pt idx="128">
                  <c:v>0.33257700000000001</c:v>
                </c:pt>
                <c:pt idx="129">
                  <c:v>0.33353700000000003</c:v>
                </c:pt>
                <c:pt idx="130">
                  <c:v>0.29758299999999999</c:v>
                </c:pt>
                <c:pt idx="131">
                  <c:v>0.26464200000000004</c:v>
                </c:pt>
                <c:pt idx="132">
                  <c:v>0.310728</c:v>
                </c:pt>
                <c:pt idx="133">
                  <c:v>0.30274600000000002</c:v>
                </c:pt>
                <c:pt idx="134">
                  <c:v>0.31461500000000003</c:v>
                </c:pt>
                <c:pt idx="135">
                  <c:v>0.35152</c:v>
                </c:pt>
                <c:pt idx="136">
                  <c:v>0.36617100000000002</c:v>
                </c:pt>
                <c:pt idx="137">
                  <c:v>0.42992400000000003</c:v>
                </c:pt>
                <c:pt idx="138">
                  <c:v>0.46003500000000003</c:v>
                </c:pt>
                <c:pt idx="139">
                  <c:v>0.43748800000000004</c:v>
                </c:pt>
                <c:pt idx="140">
                  <c:v>0.38166600000000001</c:v>
                </c:pt>
                <c:pt idx="141">
                  <c:v>0.381749</c:v>
                </c:pt>
                <c:pt idx="142">
                  <c:v>0.34567100000000006</c:v>
                </c:pt>
                <c:pt idx="143">
                  <c:v>0.29750199999999999</c:v>
                </c:pt>
                <c:pt idx="144">
                  <c:v>0.36083799999999999</c:v>
                </c:pt>
                <c:pt idx="145">
                  <c:v>0.34326400000000001</c:v>
                </c:pt>
                <c:pt idx="146">
                  <c:v>0.37240400000000001</c:v>
                </c:pt>
                <c:pt idx="147">
                  <c:v>0.409221</c:v>
                </c:pt>
                <c:pt idx="148">
                  <c:v>0.46396199999999999</c:v>
                </c:pt>
                <c:pt idx="149">
                  <c:v>0.47636499999999998</c:v>
                </c:pt>
                <c:pt idx="150">
                  <c:v>0.47335900000000003</c:v>
                </c:pt>
                <c:pt idx="151">
                  <c:v>0.41722199999999998</c:v>
                </c:pt>
                <c:pt idx="152">
                  <c:v>0.37204399999999999</c:v>
                </c:pt>
                <c:pt idx="153">
                  <c:v>0.41744900000000001</c:v>
                </c:pt>
                <c:pt idx="154">
                  <c:v>0.38920099999999996</c:v>
                </c:pt>
                <c:pt idx="155">
                  <c:v>0.43902599999999997</c:v>
                </c:pt>
                <c:pt idx="156">
                  <c:v>0.55231200000000003</c:v>
                </c:pt>
                <c:pt idx="157">
                  <c:v>0.59741299999999997</c:v>
                </c:pt>
                <c:pt idx="158">
                  <c:v>0.56612399999999996</c:v>
                </c:pt>
                <c:pt idx="159">
                  <c:v>0.59435499999999997</c:v>
                </c:pt>
                <c:pt idx="160">
                  <c:v>0.37863000000000002</c:v>
                </c:pt>
                <c:pt idx="161">
                  <c:v>0.323133</c:v>
                </c:pt>
                <c:pt idx="162">
                  <c:v>0.29247400000000001</c:v>
                </c:pt>
                <c:pt idx="163">
                  <c:v>0.30179600000000001</c:v>
                </c:pt>
                <c:pt idx="164">
                  <c:v>0.32125799999999999</c:v>
                </c:pt>
                <c:pt idx="165">
                  <c:v>0.32197799999999999</c:v>
                </c:pt>
                <c:pt idx="166">
                  <c:v>0.28518199999999999</c:v>
                </c:pt>
                <c:pt idx="167">
                  <c:v>0.35855300000000001</c:v>
                </c:pt>
                <c:pt idx="168">
                  <c:v>0.36601</c:v>
                </c:pt>
                <c:pt idx="169">
                  <c:v>0.29695699999999997</c:v>
                </c:pt>
                <c:pt idx="170">
                  <c:v>0.31507000000000002</c:v>
                </c:pt>
                <c:pt idx="171">
                  <c:v>0.35017100000000001</c:v>
                </c:pt>
                <c:pt idx="172">
                  <c:v>0.39175800000000005</c:v>
                </c:pt>
                <c:pt idx="173">
                  <c:v>0.41552600000000001</c:v>
                </c:pt>
                <c:pt idx="174">
                  <c:v>0.53482099999999999</c:v>
                </c:pt>
                <c:pt idx="175">
                  <c:v>0.34366199999999997</c:v>
                </c:pt>
                <c:pt idx="176">
                  <c:v>0.32492100000000002</c:v>
                </c:pt>
                <c:pt idx="177">
                  <c:v>0.35935299999999998</c:v>
                </c:pt>
                <c:pt idx="178">
                  <c:v>0.31367200000000001</c:v>
                </c:pt>
                <c:pt idx="179">
                  <c:v>0.32941699999999996</c:v>
                </c:pt>
                <c:pt idx="180">
                  <c:v>0.44396400000000003</c:v>
                </c:pt>
                <c:pt idx="181">
                  <c:v>0.42495100000000002</c:v>
                </c:pt>
                <c:pt idx="182">
                  <c:v>0.39292199999999999</c:v>
                </c:pt>
                <c:pt idx="183">
                  <c:v>0.45055799999999996</c:v>
                </c:pt>
                <c:pt idx="184">
                  <c:v>0.44520899999999997</c:v>
                </c:pt>
                <c:pt idx="185">
                  <c:v>0.46882499999999999</c:v>
                </c:pt>
                <c:pt idx="186">
                  <c:v>0.58117300000000005</c:v>
                </c:pt>
                <c:pt idx="187">
                  <c:v>0.602877</c:v>
                </c:pt>
                <c:pt idx="188">
                  <c:v>0.72031199999999995</c:v>
                </c:pt>
                <c:pt idx="189">
                  <c:v>0.66766499999999995</c:v>
                </c:pt>
                <c:pt idx="190">
                  <c:v>0.64583900000000005</c:v>
                </c:pt>
                <c:pt idx="191">
                  <c:v>0.98456399999999999</c:v>
                </c:pt>
                <c:pt idx="192">
                  <c:v>1.011166</c:v>
                </c:pt>
                <c:pt idx="193">
                  <c:v>1.0795969999999999</c:v>
                </c:pt>
                <c:pt idx="194">
                  <c:v>0.63359500000000002</c:v>
                </c:pt>
                <c:pt idx="195">
                  <c:v>0.48185299999999998</c:v>
                </c:pt>
                <c:pt idx="196">
                  <c:v>0.51100400000000001</c:v>
                </c:pt>
                <c:pt idx="197">
                  <c:v>0.38642100000000001</c:v>
                </c:pt>
                <c:pt idx="198">
                  <c:v>0.37051099999999998</c:v>
                </c:pt>
                <c:pt idx="199">
                  <c:v>0.42693300000000001</c:v>
                </c:pt>
                <c:pt idx="200">
                  <c:v>0.44879600000000003</c:v>
                </c:pt>
                <c:pt idx="201">
                  <c:v>0.53088099999999994</c:v>
                </c:pt>
                <c:pt idx="202">
                  <c:v>0.49780000000000002</c:v>
                </c:pt>
                <c:pt idx="203">
                  <c:v>0.37021500000000002</c:v>
                </c:pt>
                <c:pt idx="204">
                  <c:v>0.42891100000000004</c:v>
                </c:pt>
                <c:pt idx="205">
                  <c:v>0.34947899999999998</c:v>
                </c:pt>
                <c:pt idx="206">
                  <c:v>0.36965899999999996</c:v>
                </c:pt>
                <c:pt idx="207">
                  <c:v>0.41650500000000001</c:v>
                </c:pt>
                <c:pt idx="208">
                  <c:v>0.28652699999999998</c:v>
                </c:pt>
                <c:pt idx="209">
                  <c:v>0.263376</c:v>
                </c:pt>
                <c:pt idx="210">
                  <c:v>0.25248999999999999</c:v>
                </c:pt>
                <c:pt idx="211">
                  <c:v>0.23006699999999999</c:v>
                </c:pt>
                <c:pt idx="212">
                  <c:v>0.309365</c:v>
                </c:pt>
                <c:pt idx="213">
                  <c:v>0.285941</c:v>
                </c:pt>
                <c:pt idx="214">
                  <c:v>0.23031099999999999</c:v>
                </c:pt>
                <c:pt idx="215">
                  <c:v>0.23439299999999999</c:v>
                </c:pt>
                <c:pt idx="216">
                  <c:v>0.25837299999999996</c:v>
                </c:pt>
                <c:pt idx="217">
                  <c:v>0.27216799999999997</c:v>
                </c:pt>
                <c:pt idx="218">
                  <c:v>0.236285</c:v>
                </c:pt>
                <c:pt idx="219">
                  <c:v>0.27657300000000001</c:v>
                </c:pt>
                <c:pt idx="220">
                  <c:v>0.32456200000000002</c:v>
                </c:pt>
                <c:pt idx="221">
                  <c:v>0.39906199999999997</c:v>
                </c:pt>
                <c:pt idx="222">
                  <c:v>0.38458100000000001</c:v>
                </c:pt>
                <c:pt idx="223">
                  <c:v>0.24895100000000001</c:v>
                </c:pt>
                <c:pt idx="224">
                  <c:v>0.248471</c:v>
                </c:pt>
                <c:pt idx="225">
                  <c:v>0.246258</c:v>
                </c:pt>
                <c:pt idx="226">
                  <c:v>0.26391300000000001</c:v>
                </c:pt>
                <c:pt idx="227">
                  <c:v>0.22244399999999998</c:v>
                </c:pt>
                <c:pt idx="228">
                  <c:v>0.265127</c:v>
                </c:pt>
                <c:pt idx="229">
                  <c:v>0.27541199999999999</c:v>
                </c:pt>
                <c:pt idx="230">
                  <c:v>0.22387899999999999</c:v>
                </c:pt>
                <c:pt idx="231">
                  <c:v>0.21404299999999998</c:v>
                </c:pt>
                <c:pt idx="232">
                  <c:v>0.25461899999999998</c:v>
                </c:pt>
                <c:pt idx="233">
                  <c:v>0.24474599999999999</c:v>
                </c:pt>
                <c:pt idx="234">
                  <c:v>0.29691899999999999</c:v>
                </c:pt>
                <c:pt idx="235">
                  <c:v>0.31933</c:v>
                </c:pt>
                <c:pt idx="236">
                  <c:v>0.27638800000000002</c:v>
                </c:pt>
                <c:pt idx="237">
                  <c:v>0.29267599999999999</c:v>
                </c:pt>
                <c:pt idx="238">
                  <c:v>0.21585200000000002</c:v>
                </c:pt>
                <c:pt idx="239">
                  <c:v>0.20273599999999997</c:v>
                </c:pt>
                <c:pt idx="240">
                  <c:v>0.26880799999999999</c:v>
                </c:pt>
                <c:pt idx="241">
                  <c:v>0.28484500000000001</c:v>
                </c:pt>
                <c:pt idx="242">
                  <c:v>0.25728299999999998</c:v>
                </c:pt>
                <c:pt idx="243">
                  <c:v>0.35378799999999999</c:v>
                </c:pt>
                <c:pt idx="244">
                  <c:v>0.315272</c:v>
                </c:pt>
                <c:pt idx="245">
                  <c:v>0.24636500000000003</c:v>
                </c:pt>
                <c:pt idx="246">
                  <c:v>0.351601</c:v>
                </c:pt>
                <c:pt idx="247">
                  <c:v>0.32268999999999998</c:v>
                </c:pt>
                <c:pt idx="248">
                  <c:v>0.36941899999999994</c:v>
                </c:pt>
                <c:pt idx="249">
                  <c:v>0.33239299999999999</c:v>
                </c:pt>
                <c:pt idx="250">
                  <c:v>0.29506499999999997</c:v>
                </c:pt>
              </c:numCache>
            </c:numRef>
          </c:val>
          <c:smooth val="0"/>
          <c:extLst>
            <c:ext xmlns:c16="http://schemas.microsoft.com/office/drawing/2014/chart" uri="{C3380CC4-5D6E-409C-BE32-E72D297353CC}">
              <c16:uniqueId val="{00000001-71E5-41E5-B7CF-8A435F950B8B}"/>
            </c:ext>
          </c:extLst>
        </c:ser>
        <c:dLbls>
          <c:showLegendKey val="0"/>
          <c:showVal val="0"/>
          <c:showCatName val="0"/>
          <c:showSerName val="0"/>
          <c:showPercent val="0"/>
          <c:showBubbleSize val="0"/>
        </c:dLbls>
        <c:smooth val="0"/>
        <c:axId val="2119998896"/>
        <c:axId val="1958211408"/>
      </c:lineChart>
      <c:dateAx>
        <c:axId val="2119998896"/>
        <c:scaling>
          <c:orientation val="minMax"/>
        </c:scaling>
        <c:delete val="0"/>
        <c:axPos val="b"/>
        <c:numFmt formatCode="yy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958211408"/>
        <c:crosses val="autoZero"/>
        <c:auto val="1"/>
        <c:lblOffset val="100"/>
        <c:baseTimeUnit val="months"/>
        <c:majorUnit val="12"/>
        <c:majorTimeUnit val="months"/>
      </c:dateAx>
      <c:valAx>
        <c:axId val="19582114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119998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'[Price Volatility.xlsm]Charts'!$H$6</c:f>
              <c:strCache>
                <c:ptCount val="1"/>
                <c:pt idx="0">
                  <c:v>Payers</c:v>
                </c:pt>
              </c:strCache>
            </c:strRef>
          </c:tx>
          <c:spPr>
            <a:ln w="28575" cap="rnd">
              <a:solidFill>
                <a:schemeClr val="accent1"/>
              </a:solidFill>
              <a:round/>
            </a:ln>
            <a:effectLst/>
          </c:spPr>
          <c:marker>
            <c:symbol val="none"/>
          </c:marker>
          <c:cat>
            <c:numRef>
              <c:f>'[Price Volatility.xlsm]Charts'!$G$7:$G$257</c:f>
              <c:numCache>
                <c:formatCode>m/d/yyyy</c:formatCode>
                <c:ptCount val="251"/>
                <c:pt idx="0">
                  <c:v>45625</c:v>
                </c:pt>
                <c:pt idx="1">
                  <c:v>45596</c:v>
                </c:pt>
                <c:pt idx="2">
                  <c:v>45565</c:v>
                </c:pt>
                <c:pt idx="3">
                  <c:v>45534</c:v>
                </c:pt>
                <c:pt idx="4">
                  <c:v>45504</c:v>
                </c:pt>
                <c:pt idx="5">
                  <c:v>45471</c:v>
                </c:pt>
                <c:pt idx="6">
                  <c:v>45443</c:v>
                </c:pt>
                <c:pt idx="7">
                  <c:v>45412</c:v>
                </c:pt>
                <c:pt idx="8">
                  <c:v>45380</c:v>
                </c:pt>
                <c:pt idx="9">
                  <c:v>45351</c:v>
                </c:pt>
                <c:pt idx="10">
                  <c:v>45322</c:v>
                </c:pt>
                <c:pt idx="11">
                  <c:v>45289</c:v>
                </c:pt>
                <c:pt idx="12">
                  <c:v>45260</c:v>
                </c:pt>
                <c:pt idx="13">
                  <c:v>45230</c:v>
                </c:pt>
                <c:pt idx="14">
                  <c:v>45198</c:v>
                </c:pt>
                <c:pt idx="15">
                  <c:v>45169</c:v>
                </c:pt>
                <c:pt idx="16">
                  <c:v>45138</c:v>
                </c:pt>
                <c:pt idx="17">
                  <c:v>45107</c:v>
                </c:pt>
                <c:pt idx="18">
                  <c:v>45077</c:v>
                </c:pt>
                <c:pt idx="19">
                  <c:v>45044</c:v>
                </c:pt>
                <c:pt idx="20">
                  <c:v>45016</c:v>
                </c:pt>
                <c:pt idx="21">
                  <c:v>44985</c:v>
                </c:pt>
                <c:pt idx="22">
                  <c:v>44957</c:v>
                </c:pt>
                <c:pt idx="23">
                  <c:v>44925</c:v>
                </c:pt>
                <c:pt idx="24">
                  <c:v>44895</c:v>
                </c:pt>
                <c:pt idx="25">
                  <c:v>44865</c:v>
                </c:pt>
                <c:pt idx="26">
                  <c:v>44834</c:v>
                </c:pt>
                <c:pt idx="27">
                  <c:v>44804</c:v>
                </c:pt>
                <c:pt idx="28">
                  <c:v>44771</c:v>
                </c:pt>
                <c:pt idx="29">
                  <c:v>44742</c:v>
                </c:pt>
                <c:pt idx="30">
                  <c:v>44712</c:v>
                </c:pt>
                <c:pt idx="31">
                  <c:v>44680</c:v>
                </c:pt>
                <c:pt idx="32">
                  <c:v>44651</c:v>
                </c:pt>
                <c:pt idx="33">
                  <c:v>44620</c:v>
                </c:pt>
                <c:pt idx="34">
                  <c:v>44592</c:v>
                </c:pt>
                <c:pt idx="35">
                  <c:v>44561</c:v>
                </c:pt>
                <c:pt idx="36">
                  <c:v>44530</c:v>
                </c:pt>
                <c:pt idx="37">
                  <c:v>44498</c:v>
                </c:pt>
                <c:pt idx="38">
                  <c:v>44469</c:v>
                </c:pt>
                <c:pt idx="39">
                  <c:v>44439</c:v>
                </c:pt>
                <c:pt idx="40">
                  <c:v>44407</c:v>
                </c:pt>
                <c:pt idx="41">
                  <c:v>44377</c:v>
                </c:pt>
                <c:pt idx="42">
                  <c:v>44347</c:v>
                </c:pt>
                <c:pt idx="43">
                  <c:v>44316</c:v>
                </c:pt>
                <c:pt idx="44">
                  <c:v>44286</c:v>
                </c:pt>
                <c:pt idx="45">
                  <c:v>44253</c:v>
                </c:pt>
                <c:pt idx="46">
                  <c:v>44225</c:v>
                </c:pt>
                <c:pt idx="47">
                  <c:v>44196</c:v>
                </c:pt>
                <c:pt idx="48">
                  <c:v>44165</c:v>
                </c:pt>
                <c:pt idx="49">
                  <c:v>44134</c:v>
                </c:pt>
                <c:pt idx="50">
                  <c:v>44104</c:v>
                </c:pt>
                <c:pt idx="51">
                  <c:v>44074</c:v>
                </c:pt>
                <c:pt idx="52">
                  <c:v>44043</c:v>
                </c:pt>
                <c:pt idx="53">
                  <c:v>44012</c:v>
                </c:pt>
                <c:pt idx="54">
                  <c:v>43980</c:v>
                </c:pt>
                <c:pt idx="55">
                  <c:v>43951</c:v>
                </c:pt>
                <c:pt idx="56">
                  <c:v>43921</c:v>
                </c:pt>
                <c:pt idx="57">
                  <c:v>43889</c:v>
                </c:pt>
                <c:pt idx="58">
                  <c:v>43861</c:v>
                </c:pt>
                <c:pt idx="59">
                  <c:v>43830</c:v>
                </c:pt>
                <c:pt idx="60">
                  <c:v>43798</c:v>
                </c:pt>
                <c:pt idx="61">
                  <c:v>43769</c:v>
                </c:pt>
                <c:pt idx="62">
                  <c:v>43738</c:v>
                </c:pt>
                <c:pt idx="63">
                  <c:v>43707</c:v>
                </c:pt>
                <c:pt idx="64">
                  <c:v>43677</c:v>
                </c:pt>
                <c:pt idx="65">
                  <c:v>43644</c:v>
                </c:pt>
                <c:pt idx="66">
                  <c:v>43616</c:v>
                </c:pt>
                <c:pt idx="67">
                  <c:v>43585</c:v>
                </c:pt>
                <c:pt idx="68">
                  <c:v>43553</c:v>
                </c:pt>
                <c:pt idx="69">
                  <c:v>43524</c:v>
                </c:pt>
                <c:pt idx="70">
                  <c:v>43496</c:v>
                </c:pt>
                <c:pt idx="71">
                  <c:v>43465</c:v>
                </c:pt>
                <c:pt idx="72">
                  <c:v>43434</c:v>
                </c:pt>
                <c:pt idx="73">
                  <c:v>43404</c:v>
                </c:pt>
                <c:pt idx="74">
                  <c:v>43371</c:v>
                </c:pt>
                <c:pt idx="75">
                  <c:v>43343</c:v>
                </c:pt>
                <c:pt idx="76">
                  <c:v>43312</c:v>
                </c:pt>
                <c:pt idx="77">
                  <c:v>43280</c:v>
                </c:pt>
                <c:pt idx="78">
                  <c:v>43251</c:v>
                </c:pt>
                <c:pt idx="79">
                  <c:v>43220</c:v>
                </c:pt>
                <c:pt idx="80">
                  <c:v>43189</c:v>
                </c:pt>
                <c:pt idx="81">
                  <c:v>43159</c:v>
                </c:pt>
                <c:pt idx="82">
                  <c:v>43131</c:v>
                </c:pt>
                <c:pt idx="83">
                  <c:v>43098</c:v>
                </c:pt>
                <c:pt idx="84">
                  <c:v>43069</c:v>
                </c:pt>
                <c:pt idx="85">
                  <c:v>43039</c:v>
                </c:pt>
                <c:pt idx="86">
                  <c:v>43007</c:v>
                </c:pt>
                <c:pt idx="87">
                  <c:v>42978</c:v>
                </c:pt>
                <c:pt idx="88">
                  <c:v>42947</c:v>
                </c:pt>
                <c:pt idx="89">
                  <c:v>42916</c:v>
                </c:pt>
                <c:pt idx="90">
                  <c:v>42886</c:v>
                </c:pt>
                <c:pt idx="91">
                  <c:v>42853</c:v>
                </c:pt>
                <c:pt idx="92">
                  <c:v>42825</c:v>
                </c:pt>
                <c:pt idx="93">
                  <c:v>42794</c:v>
                </c:pt>
                <c:pt idx="94">
                  <c:v>42766</c:v>
                </c:pt>
                <c:pt idx="95">
                  <c:v>42734</c:v>
                </c:pt>
                <c:pt idx="96">
                  <c:v>42704</c:v>
                </c:pt>
                <c:pt idx="97">
                  <c:v>42674</c:v>
                </c:pt>
                <c:pt idx="98">
                  <c:v>42643</c:v>
                </c:pt>
                <c:pt idx="99">
                  <c:v>42613</c:v>
                </c:pt>
                <c:pt idx="100">
                  <c:v>42580</c:v>
                </c:pt>
                <c:pt idx="101">
                  <c:v>42551</c:v>
                </c:pt>
                <c:pt idx="102">
                  <c:v>42521</c:v>
                </c:pt>
                <c:pt idx="103">
                  <c:v>42489</c:v>
                </c:pt>
                <c:pt idx="104">
                  <c:v>42460</c:v>
                </c:pt>
                <c:pt idx="105">
                  <c:v>42429</c:v>
                </c:pt>
                <c:pt idx="106">
                  <c:v>42398</c:v>
                </c:pt>
                <c:pt idx="107">
                  <c:v>42369</c:v>
                </c:pt>
                <c:pt idx="108">
                  <c:v>42338</c:v>
                </c:pt>
                <c:pt idx="109">
                  <c:v>42307</c:v>
                </c:pt>
                <c:pt idx="110">
                  <c:v>42277</c:v>
                </c:pt>
                <c:pt idx="111">
                  <c:v>42247</c:v>
                </c:pt>
                <c:pt idx="112">
                  <c:v>42216</c:v>
                </c:pt>
                <c:pt idx="113">
                  <c:v>42185</c:v>
                </c:pt>
                <c:pt idx="114">
                  <c:v>42153</c:v>
                </c:pt>
                <c:pt idx="115">
                  <c:v>42124</c:v>
                </c:pt>
                <c:pt idx="116">
                  <c:v>42094</c:v>
                </c:pt>
                <c:pt idx="117">
                  <c:v>42062</c:v>
                </c:pt>
                <c:pt idx="118">
                  <c:v>42034</c:v>
                </c:pt>
                <c:pt idx="119">
                  <c:v>42004</c:v>
                </c:pt>
                <c:pt idx="120">
                  <c:v>41971</c:v>
                </c:pt>
                <c:pt idx="121">
                  <c:v>41943</c:v>
                </c:pt>
                <c:pt idx="122">
                  <c:v>41912</c:v>
                </c:pt>
                <c:pt idx="123">
                  <c:v>41880</c:v>
                </c:pt>
                <c:pt idx="124">
                  <c:v>41851</c:v>
                </c:pt>
                <c:pt idx="125">
                  <c:v>41820</c:v>
                </c:pt>
                <c:pt idx="126">
                  <c:v>41789</c:v>
                </c:pt>
                <c:pt idx="127">
                  <c:v>41759</c:v>
                </c:pt>
                <c:pt idx="128">
                  <c:v>41729</c:v>
                </c:pt>
                <c:pt idx="129">
                  <c:v>41698</c:v>
                </c:pt>
                <c:pt idx="130">
                  <c:v>41670</c:v>
                </c:pt>
                <c:pt idx="131">
                  <c:v>41639</c:v>
                </c:pt>
                <c:pt idx="132">
                  <c:v>41607</c:v>
                </c:pt>
                <c:pt idx="133">
                  <c:v>41578</c:v>
                </c:pt>
                <c:pt idx="134">
                  <c:v>41547</c:v>
                </c:pt>
                <c:pt idx="135">
                  <c:v>41516</c:v>
                </c:pt>
                <c:pt idx="136">
                  <c:v>41486</c:v>
                </c:pt>
                <c:pt idx="137">
                  <c:v>41453</c:v>
                </c:pt>
                <c:pt idx="138">
                  <c:v>41425</c:v>
                </c:pt>
                <c:pt idx="139">
                  <c:v>41394</c:v>
                </c:pt>
                <c:pt idx="140">
                  <c:v>41362</c:v>
                </c:pt>
                <c:pt idx="141">
                  <c:v>41333</c:v>
                </c:pt>
                <c:pt idx="142">
                  <c:v>41305</c:v>
                </c:pt>
                <c:pt idx="143">
                  <c:v>41274</c:v>
                </c:pt>
                <c:pt idx="144">
                  <c:v>41243</c:v>
                </c:pt>
                <c:pt idx="145">
                  <c:v>41213</c:v>
                </c:pt>
                <c:pt idx="146">
                  <c:v>41180</c:v>
                </c:pt>
                <c:pt idx="147">
                  <c:v>41152</c:v>
                </c:pt>
                <c:pt idx="148">
                  <c:v>41121</c:v>
                </c:pt>
                <c:pt idx="149">
                  <c:v>41089</c:v>
                </c:pt>
                <c:pt idx="150">
                  <c:v>41060</c:v>
                </c:pt>
                <c:pt idx="151">
                  <c:v>41029</c:v>
                </c:pt>
                <c:pt idx="152">
                  <c:v>40998</c:v>
                </c:pt>
                <c:pt idx="153">
                  <c:v>40968</c:v>
                </c:pt>
                <c:pt idx="154">
                  <c:v>40939</c:v>
                </c:pt>
                <c:pt idx="155">
                  <c:v>40907</c:v>
                </c:pt>
                <c:pt idx="156">
                  <c:v>40877</c:v>
                </c:pt>
                <c:pt idx="157">
                  <c:v>40847</c:v>
                </c:pt>
                <c:pt idx="158">
                  <c:v>40816</c:v>
                </c:pt>
                <c:pt idx="159">
                  <c:v>40786</c:v>
                </c:pt>
                <c:pt idx="160">
                  <c:v>40753</c:v>
                </c:pt>
                <c:pt idx="161">
                  <c:v>40724</c:v>
                </c:pt>
                <c:pt idx="162">
                  <c:v>40694</c:v>
                </c:pt>
                <c:pt idx="163">
                  <c:v>40662</c:v>
                </c:pt>
                <c:pt idx="164">
                  <c:v>40633</c:v>
                </c:pt>
                <c:pt idx="165">
                  <c:v>40602</c:v>
                </c:pt>
                <c:pt idx="166">
                  <c:v>40574</c:v>
                </c:pt>
                <c:pt idx="167">
                  <c:v>40543</c:v>
                </c:pt>
                <c:pt idx="168">
                  <c:v>40512</c:v>
                </c:pt>
                <c:pt idx="169">
                  <c:v>40480</c:v>
                </c:pt>
                <c:pt idx="170">
                  <c:v>40451</c:v>
                </c:pt>
                <c:pt idx="171">
                  <c:v>40421</c:v>
                </c:pt>
                <c:pt idx="172">
                  <c:v>40389</c:v>
                </c:pt>
                <c:pt idx="173">
                  <c:v>40359</c:v>
                </c:pt>
                <c:pt idx="174">
                  <c:v>40329</c:v>
                </c:pt>
                <c:pt idx="175">
                  <c:v>40298</c:v>
                </c:pt>
                <c:pt idx="176">
                  <c:v>40268</c:v>
                </c:pt>
                <c:pt idx="177">
                  <c:v>40235</c:v>
                </c:pt>
                <c:pt idx="178">
                  <c:v>40207</c:v>
                </c:pt>
                <c:pt idx="179">
                  <c:v>40178</c:v>
                </c:pt>
                <c:pt idx="180">
                  <c:v>40147</c:v>
                </c:pt>
                <c:pt idx="181">
                  <c:v>40116</c:v>
                </c:pt>
                <c:pt idx="182">
                  <c:v>40086</c:v>
                </c:pt>
                <c:pt idx="183">
                  <c:v>40056</c:v>
                </c:pt>
                <c:pt idx="184">
                  <c:v>40025</c:v>
                </c:pt>
                <c:pt idx="185">
                  <c:v>39994</c:v>
                </c:pt>
                <c:pt idx="186">
                  <c:v>39962</c:v>
                </c:pt>
                <c:pt idx="187">
                  <c:v>39933</c:v>
                </c:pt>
                <c:pt idx="188">
                  <c:v>39903</c:v>
                </c:pt>
                <c:pt idx="189">
                  <c:v>39871</c:v>
                </c:pt>
                <c:pt idx="190">
                  <c:v>39843</c:v>
                </c:pt>
                <c:pt idx="191">
                  <c:v>39813</c:v>
                </c:pt>
                <c:pt idx="192">
                  <c:v>39780</c:v>
                </c:pt>
                <c:pt idx="193">
                  <c:v>39752</c:v>
                </c:pt>
                <c:pt idx="194">
                  <c:v>39721</c:v>
                </c:pt>
                <c:pt idx="195">
                  <c:v>39689</c:v>
                </c:pt>
                <c:pt idx="196">
                  <c:v>39660</c:v>
                </c:pt>
                <c:pt idx="197">
                  <c:v>39629</c:v>
                </c:pt>
                <c:pt idx="198">
                  <c:v>39598</c:v>
                </c:pt>
                <c:pt idx="199">
                  <c:v>39568</c:v>
                </c:pt>
                <c:pt idx="200">
                  <c:v>39538</c:v>
                </c:pt>
                <c:pt idx="201">
                  <c:v>39507</c:v>
                </c:pt>
                <c:pt idx="202">
                  <c:v>39478</c:v>
                </c:pt>
                <c:pt idx="203">
                  <c:v>39447</c:v>
                </c:pt>
                <c:pt idx="204">
                  <c:v>39416</c:v>
                </c:pt>
                <c:pt idx="205">
                  <c:v>39386</c:v>
                </c:pt>
                <c:pt idx="206">
                  <c:v>39353</c:v>
                </c:pt>
                <c:pt idx="207">
                  <c:v>39325</c:v>
                </c:pt>
                <c:pt idx="208">
                  <c:v>39294</c:v>
                </c:pt>
                <c:pt idx="209">
                  <c:v>39262</c:v>
                </c:pt>
                <c:pt idx="210">
                  <c:v>39233</c:v>
                </c:pt>
                <c:pt idx="211">
                  <c:v>39202</c:v>
                </c:pt>
                <c:pt idx="212">
                  <c:v>39171</c:v>
                </c:pt>
                <c:pt idx="213">
                  <c:v>39141</c:v>
                </c:pt>
                <c:pt idx="214">
                  <c:v>39113</c:v>
                </c:pt>
                <c:pt idx="215">
                  <c:v>39080</c:v>
                </c:pt>
                <c:pt idx="216">
                  <c:v>39051</c:v>
                </c:pt>
                <c:pt idx="217">
                  <c:v>39021</c:v>
                </c:pt>
                <c:pt idx="218">
                  <c:v>38989</c:v>
                </c:pt>
                <c:pt idx="219">
                  <c:v>38960</c:v>
                </c:pt>
                <c:pt idx="220">
                  <c:v>38929</c:v>
                </c:pt>
                <c:pt idx="221">
                  <c:v>38898</c:v>
                </c:pt>
                <c:pt idx="222">
                  <c:v>38868</c:v>
                </c:pt>
                <c:pt idx="223">
                  <c:v>38835</c:v>
                </c:pt>
                <c:pt idx="224">
                  <c:v>38807</c:v>
                </c:pt>
                <c:pt idx="225">
                  <c:v>38776</c:v>
                </c:pt>
                <c:pt idx="226">
                  <c:v>38748</c:v>
                </c:pt>
                <c:pt idx="227">
                  <c:v>38716</c:v>
                </c:pt>
                <c:pt idx="228">
                  <c:v>38686</c:v>
                </c:pt>
                <c:pt idx="229">
                  <c:v>38656</c:v>
                </c:pt>
                <c:pt idx="230">
                  <c:v>38625</c:v>
                </c:pt>
                <c:pt idx="231">
                  <c:v>38595</c:v>
                </c:pt>
                <c:pt idx="232">
                  <c:v>38562</c:v>
                </c:pt>
                <c:pt idx="233">
                  <c:v>38533</c:v>
                </c:pt>
                <c:pt idx="234">
                  <c:v>38503</c:v>
                </c:pt>
                <c:pt idx="235">
                  <c:v>38471</c:v>
                </c:pt>
                <c:pt idx="236">
                  <c:v>38442</c:v>
                </c:pt>
                <c:pt idx="237">
                  <c:v>38411</c:v>
                </c:pt>
                <c:pt idx="238">
                  <c:v>38383</c:v>
                </c:pt>
                <c:pt idx="239">
                  <c:v>38352</c:v>
                </c:pt>
                <c:pt idx="240">
                  <c:v>38321</c:v>
                </c:pt>
                <c:pt idx="241">
                  <c:v>38289</c:v>
                </c:pt>
                <c:pt idx="242">
                  <c:v>38260</c:v>
                </c:pt>
                <c:pt idx="243">
                  <c:v>38230</c:v>
                </c:pt>
                <c:pt idx="244">
                  <c:v>38198</c:v>
                </c:pt>
                <c:pt idx="245">
                  <c:v>38168</c:v>
                </c:pt>
                <c:pt idx="246">
                  <c:v>38138</c:v>
                </c:pt>
                <c:pt idx="247">
                  <c:v>38107</c:v>
                </c:pt>
                <c:pt idx="248">
                  <c:v>38077</c:v>
                </c:pt>
                <c:pt idx="249">
                  <c:v>38044</c:v>
                </c:pt>
                <c:pt idx="250">
                  <c:v>38016</c:v>
                </c:pt>
              </c:numCache>
            </c:numRef>
          </c:cat>
          <c:val>
            <c:numRef>
              <c:f>'[Price Volatility.xlsm]Charts'!$H$7:$H$257</c:f>
              <c:numCache>
                <c:formatCode>0.0000</c:formatCode>
                <c:ptCount val="251"/>
                <c:pt idx="0">
                  <c:v>0.28209200000000001</c:v>
                </c:pt>
                <c:pt idx="1">
                  <c:v>0.24310199999999998</c:v>
                </c:pt>
                <c:pt idx="2">
                  <c:v>0.21593599999999999</c:v>
                </c:pt>
                <c:pt idx="3">
                  <c:v>0.28125600000000001</c:v>
                </c:pt>
                <c:pt idx="4">
                  <c:v>0.260102</c:v>
                </c:pt>
                <c:pt idx="5">
                  <c:v>0.22209399999999999</c:v>
                </c:pt>
                <c:pt idx="6">
                  <c:v>0.243169</c:v>
                </c:pt>
                <c:pt idx="7">
                  <c:v>0.239957</c:v>
                </c:pt>
                <c:pt idx="8">
                  <c:v>0.205017</c:v>
                </c:pt>
                <c:pt idx="9">
                  <c:v>0.24373600000000001</c:v>
                </c:pt>
                <c:pt idx="10">
                  <c:v>0.19980599999999998</c:v>
                </c:pt>
                <c:pt idx="11">
                  <c:v>0.20874300000000001</c:v>
                </c:pt>
                <c:pt idx="12">
                  <c:v>0.26274799999999998</c:v>
                </c:pt>
                <c:pt idx="13">
                  <c:v>0.26336700000000002</c:v>
                </c:pt>
                <c:pt idx="14">
                  <c:v>0.20333999999999999</c:v>
                </c:pt>
                <c:pt idx="15">
                  <c:v>0.21764399999999998</c:v>
                </c:pt>
                <c:pt idx="16">
                  <c:v>0.224998</c:v>
                </c:pt>
                <c:pt idx="17">
                  <c:v>0.23517299999999999</c:v>
                </c:pt>
                <c:pt idx="18">
                  <c:v>0.26404499999999997</c:v>
                </c:pt>
                <c:pt idx="19">
                  <c:v>0.250448</c:v>
                </c:pt>
                <c:pt idx="20">
                  <c:v>0.28627400000000003</c:v>
                </c:pt>
                <c:pt idx="21">
                  <c:v>0.26446400000000003</c:v>
                </c:pt>
                <c:pt idx="22">
                  <c:v>0.249941</c:v>
                </c:pt>
                <c:pt idx="23">
                  <c:v>0.23922100000000002</c:v>
                </c:pt>
                <c:pt idx="24">
                  <c:v>0.34496000000000004</c:v>
                </c:pt>
                <c:pt idx="25">
                  <c:v>0.35338399999999998</c:v>
                </c:pt>
                <c:pt idx="26">
                  <c:v>0.29647299999999999</c:v>
                </c:pt>
                <c:pt idx="27">
                  <c:v>0.27990999999999999</c:v>
                </c:pt>
                <c:pt idx="28">
                  <c:v>0.29266700000000001</c:v>
                </c:pt>
                <c:pt idx="29">
                  <c:v>0.33858400000000005</c:v>
                </c:pt>
                <c:pt idx="30">
                  <c:v>0.37943700000000002</c:v>
                </c:pt>
                <c:pt idx="31">
                  <c:v>0.29375400000000002</c:v>
                </c:pt>
                <c:pt idx="32">
                  <c:v>0.33292700000000003</c:v>
                </c:pt>
                <c:pt idx="33">
                  <c:v>0.31206400000000001</c:v>
                </c:pt>
                <c:pt idx="34">
                  <c:v>0.25995099999999999</c:v>
                </c:pt>
                <c:pt idx="35">
                  <c:v>0.263569</c:v>
                </c:pt>
                <c:pt idx="36">
                  <c:v>0.26134799999999997</c:v>
                </c:pt>
                <c:pt idx="37">
                  <c:v>0.24360999999999999</c:v>
                </c:pt>
                <c:pt idx="38">
                  <c:v>0.21891200000000002</c:v>
                </c:pt>
                <c:pt idx="39">
                  <c:v>0.21542600000000001</c:v>
                </c:pt>
                <c:pt idx="40">
                  <c:v>0.22608400000000001</c:v>
                </c:pt>
                <c:pt idx="41">
                  <c:v>0.204128</c:v>
                </c:pt>
                <c:pt idx="42">
                  <c:v>0.236404</c:v>
                </c:pt>
                <c:pt idx="43">
                  <c:v>0.22896899999999998</c:v>
                </c:pt>
                <c:pt idx="44">
                  <c:v>0.30895099999999998</c:v>
                </c:pt>
                <c:pt idx="45">
                  <c:v>0.30454300000000001</c:v>
                </c:pt>
                <c:pt idx="46">
                  <c:v>0.285806</c:v>
                </c:pt>
                <c:pt idx="47">
                  <c:v>0.24316700000000002</c:v>
                </c:pt>
                <c:pt idx="48">
                  <c:v>0.40625700000000003</c:v>
                </c:pt>
                <c:pt idx="49">
                  <c:v>0.30982399999999999</c:v>
                </c:pt>
                <c:pt idx="50">
                  <c:v>0.29527500000000001</c:v>
                </c:pt>
                <c:pt idx="51">
                  <c:v>0.27346500000000001</c:v>
                </c:pt>
                <c:pt idx="52">
                  <c:v>0.32217599999999996</c:v>
                </c:pt>
                <c:pt idx="53">
                  <c:v>0.44090200000000002</c:v>
                </c:pt>
                <c:pt idx="54">
                  <c:v>0.47091299999999997</c:v>
                </c:pt>
                <c:pt idx="55">
                  <c:v>0.77178100000000005</c:v>
                </c:pt>
                <c:pt idx="56">
                  <c:v>1.073704</c:v>
                </c:pt>
                <c:pt idx="57">
                  <c:v>0.31356800000000001</c:v>
                </c:pt>
                <c:pt idx="58">
                  <c:v>0.19225100000000001</c:v>
                </c:pt>
                <c:pt idx="59">
                  <c:v>0.166049</c:v>
                </c:pt>
                <c:pt idx="60">
                  <c:v>0.22478400000000001</c:v>
                </c:pt>
                <c:pt idx="61">
                  <c:v>0.23506799999999997</c:v>
                </c:pt>
                <c:pt idx="62">
                  <c:v>0.235317</c:v>
                </c:pt>
                <c:pt idx="63">
                  <c:v>0.29494999999999999</c:v>
                </c:pt>
                <c:pt idx="64">
                  <c:v>0.21224399999999999</c:v>
                </c:pt>
                <c:pt idx="65">
                  <c:v>0.22895199999999999</c:v>
                </c:pt>
                <c:pt idx="66">
                  <c:v>0.23779900000000001</c:v>
                </c:pt>
                <c:pt idx="67">
                  <c:v>0.22055900000000001</c:v>
                </c:pt>
                <c:pt idx="68">
                  <c:v>0.20141899999999999</c:v>
                </c:pt>
                <c:pt idx="69">
                  <c:v>0.22791</c:v>
                </c:pt>
                <c:pt idx="70">
                  <c:v>0.29752200000000001</c:v>
                </c:pt>
                <c:pt idx="71">
                  <c:v>0.310747</c:v>
                </c:pt>
                <c:pt idx="72">
                  <c:v>0.30602000000000001</c:v>
                </c:pt>
                <c:pt idx="73">
                  <c:v>0.289682</c:v>
                </c:pt>
                <c:pt idx="74">
                  <c:v>0.173791</c:v>
                </c:pt>
                <c:pt idx="75">
                  <c:v>0.21158100000000002</c:v>
                </c:pt>
                <c:pt idx="76">
                  <c:v>0.21674399999999999</c:v>
                </c:pt>
                <c:pt idx="77">
                  <c:v>0.20475499999999999</c:v>
                </c:pt>
                <c:pt idx="78">
                  <c:v>0.22763600000000001</c:v>
                </c:pt>
                <c:pt idx="79">
                  <c:v>0.26133200000000001</c:v>
                </c:pt>
                <c:pt idx="80">
                  <c:v>0.25037700000000002</c:v>
                </c:pt>
                <c:pt idx="81">
                  <c:v>0.298151</c:v>
                </c:pt>
                <c:pt idx="82">
                  <c:v>0.19362300000000002</c:v>
                </c:pt>
                <c:pt idx="83">
                  <c:v>0.17874600000000002</c:v>
                </c:pt>
                <c:pt idx="84">
                  <c:v>0.216112</c:v>
                </c:pt>
                <c:pt idx="85">
                  <c:v>0.17857800000000001</c:v>
                </c:pt>
                <c:pt idx="86">
                  <c:v>0.17373899999999998</c:v>
                </c:pt>
                <c:pt idx="87">
                  <c:v>0.19863600000000001</c:v>
                </c:pt>
                <c:pt idx="88">
                  <c:v>0.189497</c:v>
                </c:pt>
                <c:pt idx="89">
                  <c:v>0.180643</c:v>
                </c:pt>
                <c:pt idx="90">
                  <c:v>0.19427399999999997</c:v>
                </c:pt>
                <c:pt idx="91">
                  <c:v>0.17212700000000003</c:v>
                </c:pt>
                <c:pt idx="92">
                  <c:v>0.17239100000000002</c:v>
                </c:pt>
                <c:pt idx="93">
                  <c:v>0.198157</c:v>
                </c:pt>
                <c:pt idx="94">
                  <c:v>0.178929</c:v>
                </c:pt>
                <c:pt idx="95">
                  <c:v>0.194878</c:v>
                </c:pt>
                <c:pt idx="96">
                  <c:v>0.26714399999999999</c:v>
                </c:pt>
                <c:pt idx="97">
                  <c:v>0.204542</c:v>
                </c:pt>
                <c:pt idx="98">
                  <c:v>0.20294499999999999</c:v>
                </c:pt>
                <c:pt idx="99">
                  <c:v>0.192741</c:v>
                </c:pt>
                <c:pt idx="100">
                  <c:v>0.26961499999999999</c:v>
                </c:pt>
                <c:pt idx="101">
                  <c:v>0.25744299999999998</c:v>
                </c:pt>
                <c:pt idx="102">
                  <c:v>0.229823</c:v>
                </c:pt>
                <c:pt idx="103">
                  <c:v>0.21845900000000001</c:v>
                </c:pt>
                <c:pt idx="104">
                  <c:v>0.238539</c:v>
                </c:pt>
                <c:pt idx="105">
                  <c:v>0.35577199999999998</c:v>
                </c:pt>
                <c:pt idx="106">
                  <c:v>0.30804599999999999</c:v>
                </c:pt>
                <c:pt idx="107">
                  <c:v>0.24947299999999997</c:v>
                </c:pt>
                <c:pt idx="108">
                  <c:v>0.25912099999999999</c:v>
                </c:pt>
                <c:pt idx="109">
                  <c:v>0.27562500000000001</c:v>
                </c:pt>
                <c:pt idx="110">
                  <c:v>0.33139200000000002</c:v>
                </c:pt>
                <c:pt idx="111">
                  <c:v>0.30829499999999999</c:v>
                </c:pt>
                <c:pt idx="112">
                  <c:v>0.21488199999999999</c:v>
                </c:pt>
                <c:pt idx="113">
                  <c:v>0.17575399999999999</c:v>
                </c:pt>
                <c:pt idx="114">
                  <c:v>0.19786300000000001</c:v>
                </c:pt>
                <c:pt idx="115">
                  <c:v>0.20238199999999998</c:v>
                </c:pt>
                <c:pt idx="116">
                  <c:v>0.21600999999999998</c:v>
                </c:pt>
                <c:pt idx="117">
                  <c:v>0.23968599999999998</c:v>
                </c:pt>
                <c:pt idx="118">
                  <c:v>0.229965</c:v>
                </c:pt>
                <c:pt idx="119">
                  <c:v>0.223332</c:v>
                </c:pt>
                <c:pt idx="120">
                  <c:v>0.214006</c:v>
                </c:pt>
                <c:pt idx="121">
                  <c:v>0.25925399999999998</c:v>
                </c:pt>
                <c:pt idx="122">
                  <c:v>0.15012700000000001</c:v>
                </c:pt>
                <c:pt idx="123">
                  <c:v>0.17723</c:v>
                </c:pt>
                <c:pt idx="124">
                  <c:v>0.17962900000000001</c:v>
                </c:pt>
                <c:pt idx="125">
                  <c:v>0.15074400000000002</c:v>
                </c:pt>
                <c:pt idx="126">
                  <c:v>0.17836099999999999</c:v>
                </c:pt>
                <c:pt idx="127">
                  <c:v>0.20169300000000001</c:v>
                </c:pt>
                <c:pt idx="128">
                  <c:v>0.17993400000000001</c:v>
                </c:pt>
                <c:pt idx="129">
                  <c:v>0.22566299999999997</c:v>
                </c:pt>
                <c:pt idx="130">
                  <c:v>0.19675999999999999</c:v>
                </c:pt>
                <c:pt idx="131">
                  <c:v>0.16550499999999999</c:v>
                </c:pt>
                <c:pt idx="132">
                  <c:v>0.19306599999999999</c:v>
                </c:pt>
                <c:pt idx="133">
                  <c:v>0.20697600000000002</c:v>
                </c:pt>
                <c:pt idx="134">
                  <c:v>0.182613</c:v>
                </c:pt>
                <c:pt idx="135">
                  <c:v>0.19949000000000003</c:v>
                </c:pt>
                <c:pt idx="136">
                  <c:v>0.21614799999999998</c:v>
                </c:pt>
                <c:pt idx="137">
                  <c:v>0.228854</c:v>
                </c:pt>
                <c:pt idx="138">
                  <c:v>0.209088</c:v>
                </c:pt>
                <c:pt idx="139">
                  <c:v>0.22393099999999999</c:v>
                </c:pt>
                <c:pt idx="140">
                  <c:v>0.18879000000000001</c:v>
                </c:pt>
                <c:pt idx="141">
                  <c:v>0.21115400000000001</c:v>
                </c:pt>
                <c:pt idx="142">
                  <c:v>0.18898900000000002</c:v>
                </c:pt>
                <c:pt idx="143">
                  <c:v>0.17748999999999998</c:v>
                </c:pt>
                <c:pt idx="144">
                  <c:v>0.22619299999999998</c:v>
                </c:pt>
                <c:pt idx="145">
                  <c:v>0.197773</c:v>
                </c:pt>
                <c:pt idx="146">
                  <c:v>0.18642</c:v>
                </c:pt>
                <c:pt idx="147">
                  <c:v>0.221249</c:v>
                </c:pt>
                <c:pt idx="148">
                  <c:v>0.26283200000000001</c:v>
                </c:pt>
                <c:pt idx="149">
                  <c:v>0.26785900000000001</c:v>
                </c:pt>
                <c:pt idx="150">
                  <c:v>0.23072299999999998</c:v>
                </c:pt>
                <c:pt idx="151">
                  <c:v>0.21773599999999999</c:v>
                </c:pt>
                <c:pt idx="152">
                  <c:v>0.19445299999999999</c:v>
                </c:pt>
                <c:pt idx="153">
                  <c:v>0.21153199999999997</c:v>
                </c:pt>
                <c:pt idx="154">
                  <c:v>0.21467</c:v>
                </c:pt>
                <c:pt idx="155">
                  <c:v>0.30208299999999999</c:v>
                </c:pt>
                <c:pt idx="156">
                  <c:v>0.38876899999999998</c:v>
                </c:pt>
                <c:pt idx="157">
                  <c:v>0.43231699999999995</c:v>
                </c:pt>
                <c:pt idx="158">
                  <c:v>0.38292999999999999</c:v>
                </c:pt>
                <c:pt idx="159">
                  <c:v>0.50236100000000006</c:v>
                </c:pt>
                <c:pt idx="160">
                  <c:v>0.23395600000000003</c:v>
                </c:pt>
                <c:pt idx="161">
                  <c:v>0.22249099999999999</c:v>
                </c:pt>
                <c:pt idx="162">
                  <c:v>0.20372499999999999</c:v>
                </c:pt>
                <c:pt idx="163">
                  <c:v>0.19828499999999999</c:v>
                </c:pt>
                <c:pt idx="164">
                  <c:v>0.24021699999999999</c:v>
                </c:pt>
                <c:pt idx="165">
                  <c:v>0.23964300000000002</c:v>
                </c:pt>
                <c:pt idx="166">
                  <c:v>0.19728100000000001</c:v>
                </c:pt>
                <c:pt idx="167">
                  <c:v>0.18343000000000001</c:v>
                </c:pt>
                <c:pt idx="168">
                  <c:v>0.220889</c:v>
                </c:pt>
                <c:pt idx="169">
                  <c:v>0.23314699999999999</c:v>
                </c:pt>
                <c:pt idx="170">
                  <c:v>0.24732099999999999</c:v>
                </c:pt>
                <c:pt idx="171">
                  <c:v>0.27389600000000003</c:v>
                </c:pt>
                <c:pt idx="172">
                  <c:v>0.30591099999999999</c:v>
                </c:pt>
                <c:pt idx="173">
                  <c:v>0.35813400000000001</c:v>
                </c:pt>
                <c:pt idx="174">
                  <c:v>0.372363</c:v>
                </c:pt>
                <c:pt idx="175">
                  <c:v>0.24096900000000002</c:v>
                </c:pt>
                <c:pt idx="176">
                  <c:v>0.19440399999999999</c:v>
                </c:pt>
                <c:pt idx="177">
                  <c:v>0.28149999999999997</c:v>
                </c:pt>
                <c:pt idx="178">
                  <c:v>0.23991499999999999</c:v>
                </c:pt>
                <c:pt idx="179">
                  <c:v>0.21843599999999999</c:v>
                </c:pt>
                <c:pt idx="180">
                  <c:v>0.31495600000000001</c:v>
                </c:pt>
                <c:pt idx="181">
                  <c:v>0.330569</c:v>
                </c:pt>
                <c:pt idx="182">
                  <c:v>0.27940000000000004</c:v>
                </c:pt>
                <c:pt idx="183">
                  <c:v>0.32461000000000001</c:v>
                </c:pt>
                <c:pt idx="184">
                  <c:v>0.36957099999999998</c:v>
                </c:pt>
                <c:pt idx="185">
                  <c:v>0.38170799999999999</c:v>
                </c:pt>
                <c:pt idx="186">
                  <c:v>0.55229300000000003</c:v>
                </c:pt>
                <c:pt idx="187">
                  <c:v>0.63932100000000003</c:v>
                </c:pt>
                <c:pt idx="188">
                  <c:v>0.74265199999999998</c:v>
                </c:pt>
                <c:pt idx="189">
                  <c:v>0.66534099999999996</c:v>
                </c:pt>
                <c:pt idx="190">
                  <c:v>0.58826099999999992</c:v>
                </c:pt>
                <c:pt idx="191">
                  <c:v>0.83207300000000006</c:v>
                </c:pt>
                <c:pt idx="192">
                  <c:v>1.017647</c:v>
                </c:pt>
                <c:pt idx="193">
                  <c:v>1.085971</c:v>
                </c:pt>
                <c:pt idx="194">
                  <c:v>0.71180699999999997</c:v>
                </c:pt>
                <c:pt idx="195">
                  <c:v>0.44254600000000005</c:v>
                </c:pt>
                <c:pt idx="196">
                  <c:v>0.48982399999999998</c:v>
                </c:pt>
                <c:pt idx="197">
                  <c:v>0.33391100000000001</c:v>
                </c:pt>
                <c:pt idx="198">
                  <c:v>0.31249500000000002</c:v>
                </c:pt>
                <c:pt idx="199">
                  <c:v>0.36063200000000001</c:v>
                </c:pt>
                <c:pt idx="200">
                  <c:v>0.42008899999999999</c:v>
                </c:pt>
                <c:pt idx="201">
                  <c:v>0.39476899999999998</c:v>
                </c:pt>
                <c:pt idx="202">
                  <c:v>0.40784399999999998</c:v>
                </c:pt>
                <c:pt idx="203">
                  <c:v>0.31654399999999999</c:v>
                </c:pt>
                <c:pt idx="204">
                  <c:v>0.34874000000000005</c:v>
                </c:pt>
                <c:pt idx="205">
                  <c:v>0.25936699999999996</c:v>
                </c:pt>
                <c:pt idx="206">
                  <c:v>0.26087100000000002</c:v>
                </c:pt>
                <c:pt idx="207">
                  <c:v>0.35575200000000001</c:v>
                </c:pt>
                <c:pt idx="208">
                  <c:v>0.24321899999999999</c:v>
                </c:pt>
                <c:pt idx="209">
                  <c:v>0.19639299999999998</c:v>
                </c:pt>
                <c:pt idx="210">
                  <c:v>0.194298</c:v>
                </c:pt>
                <c:pt idx="211">
                  <c:v>0.18779800000000002</c:v>
                </c:pt>
                <c:pt idx="212">
                  <c:v>0.219859</c:v>
                </c:pt>
                <c:pt idx="213">
                  <c:v>0.20723400000000003</c:v>
                </c:pt>
                <c:pt idx="214">
                  <c:v>0.167739</c:v>
                </c:pt>
                <c:pt idx="215">
                  <c:v>0.16711500000000001</c:v>
                </c:pt>
                <c:pt idx="216">
                  <c:v>0.197437</c:v>
                </c:pt>
                <c:pt idx="217">
                  <c:v>0.203925</c:v>
                </c:pt>
                <c:pt idx="218">
                  <c:v>0.19198599999999999</c:v>
                </c:pt>
                <c:pt idx="219">
                  <c:v>0.22356999999999999</c:v>
                </c:pt>
                <c:pt idx="220">
                  <c:v>0.24523900000000001</c:v>
                </c:pt>
                <c:pt idx="221">
                  <c:v>0.235154</c:v>
                </c:pt>
                <c:pt idx="222">
                  <c:v>0.22725600000000001</c:v>
                </c:pt>
                <c:pt idx="223">
                  <c:v>0.204959</c:v>
                </c:pt>
                <c:pt idx="224">
                  <c:v>0.185447</c:v>
                </c:pt>
                <c:pt idx="225">
                  <c:v>0.22356999999999999</c:v>
                </c:pt>
                <c:pt idx="226">
                  <c:v>0.20386099999999999</c:v>
                </c:pt>
                <c:pt idx="227">
                  <c:v>0.17263999999999999</c:v>
                </c:pt>
                <c:pt idx="228">
                  <c:v>0.231826</c:v>
                </c:pt>
                <c:pt idx="229">
                  <c:v>0.25490400000000002</c:v>
                </c:pt>
                <c:pt idx="230">
                  <c:v>0.19750399999999999</c:v>
                </c:pt>
                <c:pt idx="231">
                  <c:v>0.19688900000000001</c:v>
                </c:pt>
                <c:pt idx="232">
                  <c:v>0.20066500000000001</c:v>
                </c:pt>
                <c:pt idx="233">
                  <c:v>0.17071999999999998</c:v>
                </c:pt>
                <c:pt idx="234">
                  <c:v>0.23331499999999999</c:v>
                </c:pt>
                <c:pt idx="235">
                  <c:v>0.24740200000000001</c:v>
                </c:pt>
                <c:pt idx="236">
                  <c:v>0.20960100000000001</c:v>
                </c:pt>
                <c:pt idx="237">
                  <c:v>0.213253</c:v>
                </c:pt>
                <c:pt idx="238">
                  <c:v>0.19080200000000003</c:v>
                </c:pt>
                <c:pt idx="239">
                  <c:v>0.177119</c:v>
                </c:pt>
                <c:pt idx="240">
                  <c:v>0.21673700000000001</c:v>
                </c:pt>
                <c:pt idx="241">
                  <c:v>0.23705200000000001</c:v>
                </c:pt>
                <c:pt idx="242">
                  <c:v>0.185533</c:v>
                </c:pt>
                <c:pt idx="243">
                  <c:v>0.21959900000000002</c:v>
                </c:pt>
                <c:pt idx="244">
                  <c:v>0.209005</c:v>
                </c:pt>
                <c:pt idx="245">
                  <c:v>0.18384</c:v>
                </c:pt>
                <c:pt idx="246">
                  <c:v>0.236128</c:v>
                </c:pt>
                <c:pt idx="247">
                  <c:v>0.22809100000000002</c:v>
                </c:pt>
                <c:pt idx="248">
                  <c:v>0.219997</c:v>
                </c:pt>
                <c:pt idx="249">
                  <c:v>0.216253</c:v>
                </c:pt>
                <c:pt idx="250">
                  <c:v>0.203708</c:v>
                </c:pt>
              </c:numCache>
            </c:numRef>
          </c:val>
          <c:smooth val="0"/>
          <c:extLst>
            <c:ext xmlns:c16="http://schemas.microsoft.com/office/drawing/2014/chart" uri="{C3380CC4-5D6E-409C-BE32-E72D297353CC}">
              <c16:uniqueId val="{00000000-48DC-4440-9440-2FC65031C70A}"/>
            </c:ext>
          </c:extLst>
        </c:ser>
        <c:ser>
          <c:idx val="1"/>
          <c:order val="1"/>
          <c:tx>
            <c:strRef>
              <c:f>'[Price Volatility.xlsm]Charts'!$I$6</c:f>
              <c:strCache>
                <c:ptCount val="1"/>
                <c:pt idx="0">
                  <c:v>Non-Payers</c:v>
                </c:pt>
              </c:strCache>
            </c:strRef>
          </c:tx>
          <c:spPr>
            <a:ln w="28575" cap="rnd">
              <a:solidFill>
                <a:schemeClr val="accent2"/>
              </a:solidFill>
              <a:round/>
            </a:ln>
            <a:effectLst/>
          </c:spPr>
          <c:marker>
            <c:symbol val="none"/>
          </c:marker>
          <c:cat>
            <c:numRef>
              <c:f>'[Price Volatility.xlsm]Charts'!$G$7:$G$257</c:f>
              <c:numCache>
                <c:formatCode>m/d/yyyy</c:formatCode>
                <c:ptCount val="251"/>
                <c:pt idx="0">
                  <c:v>45625</c:v>
                </c:pt>
                <c:pt idx="1">
                  <c:v>45596</c:v>
                </c:pt>
                <c:pt idx="2">
                  <c:v>45565</c:v>
                </c:pt>
                <c:pt idx="3">
                  <c:v>45534</c:v>
                </c:pt>
                <c:pt idx="4">
                  <c:v>45504</c:v>
                </c:pt>
                <c:pt idx="5">
                  <c:v>45471</c:v>
                </c:pt>
                <c:pt idx="6">
                  <c:v>45443</c:v>
                </c:pt>
                <c:pt idx="7">
                  <c:v>45412</c:v>
                </c:pt>
                <c:pt idx="8">
                  <c:v>45380</c:v>
                </c:pt>
                <c:pt idx="9">
                  <c:v>45351</c:v>
                </c:pt>
                <c:pt idx="10">
                  <c:v>45322</c:v>
                </c:pt>
                <c:pt idx="11">
                  <c:v>45289</c:v>
                </c:pt>
                <c:pt idx="12">
                  <c:v>45260</c:v>
                </c:pt>
                <c:pt idx="13">
                  <c:v>45230</c:v>
                </c:pt>
                <c:pt idx="14">
                  <c:v>45198</c:v>
                </c:pt>
                <c:pt idx="15">
                  <c:v>45169</c:v>
                </c:pt>
                <c:pt idx="16">
                  <c:v>45138</c:v>
                </c:pt>
                <c:pt idx="17">
                  <c:v>45107</c:v>
                </c:pt>
                <c:pt idx="18">
                  <c:v>45077</c:v>
                </c:pt>
                <c:pt idx="19">
                  <c:v>45044</c:v>
                </c:pt>
                <c:pt idx="20">
                  <c:v>45016</c:v>
                </c:pt>
                <c:pt idx="21">
                  <c:v>44985</c:v>
                </c:pt>
                <c:pt idx="22">
                  <c:v>44957</c:v>
                </c:pt>
                <c:pt idx="23">
                  <c:v>44925</c:v>
                </c:pt>
                <c:pt idx="24">
                  <c:v>44895</c:v>
                </c:pt>
                <c:pt idx="25">
                  <c:v>44865</c:v>
                </c:pt>
                <c:pt idx="26">
                  <c:v>44834</c:v>
                </c:pt>
                <c:pt idx="27">
                  <c:v>44804</c:v>
                </c:pt>
                <c:pt idx="28">
                  <c:v>44771</c:v>
                </c:pt>
                <c:pt idx="29">
                  <c:v>44742</c:v>
                </c:pt>
                <c:pt idx="30">
                  <c:v>44712</c:v>
                </c:pt>
                <c:pt idx="31">
                  <c:v>44680</c:v>
                </c:pt>
                <c:pt idx="32">
                  <c:v>44651</c:v>
                </c:pt>
                <c:pt idx="33">
                  <c:v>44620</c:v>
                </c:pt>
                <c:pt idx="34">
                  <c:v>44592</c:v>
                </c:pt>
                <c:pt idx="35">
                  <c:v>44561</c:v>
                </c:pt>
                <c:pt idx="36">
                  <c:v>44530</c:v>
                </c:pt>
                <c:pt idx="37">
                  <c:v>44498</c:v>
                </c:pt>
                <c:pt idx="38">
                  <c:v>44469</c:v>
                </c:pt>
                <c:pt idx="39">
                  <c:v>44439</c:v>
                </c:pt>
                <c:pt idx="40">
                  <c:v>44407</c:v>
                </c:pt>
                <c:pt idx="41">
                  <c:v>44377</c:v>
                </c:pt>
                <c:pt idx="42">
                  <c:v>44347</c:v>
                </c:pt>
                <c:pt idx="43">
                  <c:v>44316</c:v>
                </c:pt>
                <c:pt idx="44">
                  <c:v>44286</c:v>
                </c:pt>
                <c:pt idx="45">
                  <c:v>44253</c:v>
                </c:pt>
                <c:pt idx="46">
                  <c:v>44225</c:v>
                </c:pt>
                <c:pt idx="47">
                  <c:v>44196</c:v>
                </c:pt>
                <c:pt idx="48">
                  <c:v>44165</c:v>
                </c:pt>
                <c:pt idx="49">
                  <c:v>44134</c:v>
                </c:pt>
                <c:pt idx="50">
                  <c:v>44104</c:v>
                </c:pt>
                <c:pt idx="51">
                  <c:v>44074</c:v>
                </c:pt>
                <c:pt idx="52">
                  <c:v>44043</c:v>
                </c:pt>
                <c:pt idx="53">
                  <c:v>44012</c:v>
                </c:pt>
                <c:pt idx="54">
                  <c:v>43980</c:v>
                </c:pt>
                <c:pt idx="55">
                  <c:v>43951</c:v>
                </c:pt>
                <c:pt idx="56">
                  <c:v>43921</c:v>
                </c:pt>
                <c:pt idx="57">
                  <c:v>43889</c:v>
                </c:pt>
                <c:pt idx="58">
                  <c:v>43861</c:v>
                </c:pt>
                <c:pt idx="59">
                  <c:v>43830</c:v>
                </c:pt>
                <c:pt idx="60">
                  <c:v>43798</c:v>
                </c:pt>
                <c:pt idx="61">
                  <c:v>43769</c:v>
                </c:pt>
                <c:pt idx="62">
                  <c:v>43738</c:v>
                </c:pt>
                <c:pt idx="63">
                  <c:v>43707</c:v>
                </c:pt>
                <c:pt idx="64">
                  <c:v>43677</c:v>
                </c:pt>
                <c:pt idx="65">
                  <c:v>43644</c:v>
                </c:pt>
                <c:pt idx="66">
                  <c:v>43616</c:v>
                </c:pt>
                <c:pt idx="67">
                  <c:v>43585</c:v>
                </c:pt>
                <c:pt idx="68">
                  <c:v>43553</c:v>
                </c:pt>
                <c:pt idx="69">
                  <c:v>43524</c:v>
                </c:pt>
                <c:pt idx="70">
                  <c:v>43496</c:v>
                </c:pt>
                <c:pt idx="71">
                  <c:v>43465</c:v>
                </c:pt>
                <c:pt idx="72">
                  <c:v>43434</c:v>
                </c:pt>
                <c:pt idx="73">
                  <c:v>43404</c:v>
                </c:pt>
                <c:pt idx="74">
                  <c:v>43371</c:v>
                </c:pt>
                <c:pt idx="75">
                  <c:v>43343</c:v>
                </c:pt>
                <c:pt idx="76">
                  <c:v>43312</c:v>
                </c:pt>
                <c:pt idx="77">
                  <c:v>43280</c:v>
                </c:pt>
                <c:pt idx="78">
                  <c:v>43251</c:v>
                </c:pt>
                <c:pt idx="79">
                  <c:v>43220</c:v>
                </c:pt>
                <c:pt idx="80">
                  <c:v>43189</c:v>
                </c:pt>
                <c:pt idx="81">
                  <c:v>43159</c:v>
                </c:pt>
                <c:pt idx="82">
                  <c:v>43131</c:v>
                </c:pt>
                <c:pt idx="83">
                  <c:v>43098</c:v>
                </c:pt>
                <c:pt idx="84">
                  <c:v>43069</c:v>
                </c:pt>
                <c:pt idx="85">
                  <c:v>43039</c:v>
                </c:pt>
                <c:pt idx="86">
                  <c:v>43007</c:v>
                </c:pt>
                <c:pt idx="87">
                  <c:v>42978</c:v>
                </c:pt>
                <c:pt idx="88">
                  <c:v>42947</c:v>
                </c:pt>
                <c:pt idx="89">
                  <c:v>42916</c:v>
                </c:pt>
                <c:pt idx="90">
                  <c:v>42886</c:v>
                </c:pt>
                <c:pt idx="91">
                  <c:v>42853</c:v>
                </c:pt>
                <c:pt idx="92">
                  <c:v>42825</c:v>
                </c:pt>
                <c:pt idx="93">
                  <c:v>42794</c:v>
                </c:pt>
                <c:pt idx="94">
                  <c:v>42766</c:v>
                </c:pt>
                <c:pt idx="95">
                  <c:v>42734</c:v>
                </c:pt>
                <c:pt idx="96">
                  <c:v>42704</c:v>
                </c:pt>
                <c:pt idx="97">
                  <c:v>42674</c:v>
                </c:pt>
                <c:pt idx="98">
                  <c:v>42643</c:v>
                </c:pt>
                <c:pt idx="99">
                  <c:v>42613</c:v>
                </c:pt>
                <c:pt idx="100">
                  <c:v>42580</c:v>
                </c:pt>
                <c:pt idx="101">
                  <c:v>42551</c:v>
                </c:pt>
                <c:pt idx="102">
                  <c:v>42521</c:v>
                </c:pt>
                <c:pt idx="103">
                  <c:v>42489</c:v>
                </c:pt>
                <c:pt idx="104">
                  <c:v>42460</c:v>
                </c:pt>
                <c:pt idx="105">
                  <c:v>42429</c:v>
                </c:pt>
                <c:pt idx="106">
                  <c:v>42398</c:v>
                </c:pt>
                <c:pt idx="107">
                  <c:v>42369</c:v>
                </c:pt>
                <c:pt idx="108">
                  <c:v>42338</c:v>
                </c:pt>
                <c:pt idx="109">
                  <c:v>42307</c:v>
                </c:pt>
                <c:pt idx="110">
                  <c:v>42277</c:v>
                </c:pt>
                <c:pt idx="111">
                  <c:v>42247</c:v>
                </c:pt>
                <c:pt idx="112">
                  <c:v>42216</c:v>
                </c:pt>
                <c:pt idx="113">
                  <c:v>42185</c:v>
                </c:pt>
                <c:pt idx="114">
                  <c:v>42153</c:v>
                </c:pt>
                <c:pt idx="115">
                  <c:v>42124</c:v>
                </c:pt>
                <c:pt idx="116">
                  <c:v>42094</c:v>
                </c:pt>
                <c:pt idx="117">
                  <c:v>42062</c:v>
                </c:pt>
                <c:pt idx="118">
                  <c:v>42034</c:v>
                </c:pt>
                <c:pt idx="119">
                  <c:v>42004</c:v>
                </c:pt>
                <c:pt idx="120">
                  <c:v>41971</c:v>
                </c:pt>
                <c:pt idx="121">
                  <c:v>41943</c:v>
                </c:pt>
                <c:pt idx="122">
                  <c:v>41912</c:v>
                </c:pt>
                <c:pt idx="123">
                  <c:v>41880</c:v>
                </c:pt>
                <c:pt idx="124">
                  <c:v>41851</c:v>
                </c:pt>
                <c:pt idx="125">
                  <c:v>41820</c:v>
                </c:pt>
                <c:pt idx="126">
                  <c:v>41789</c:v>
                </c:pt>
                <c:pt idx="127">
                  <c:v>41759</c:v>
                </c:pt>
                <c:pt idx="128">
                  <c:v>41729</c:v>
                </c:pt>
                <c:pt idx="129">
                  <c:v>41698</c:v>
                </c:pt>
                <c:pt idx="130">
                  <c:v>41670</c:v>
                </c:pt>
                <c:pt idx="131">
                  <c:v>41639</c:v>
                </c:pt>
                <c:pt idx="132">
                  <c:v>41607</c:v>
                </c:pt>
                <c:pt idx="133">
                  <c:v>41578</c:v>
                </c:pt>
                <c:pt idx="134">
                  <c:v>41547</c:v>
                </c:pt>
                <c:pt idx="135">
                  <c:v>41516</c:v>
                </c:pt>
                <c:pt idx="136">
                  <c:v>41486</c:v>
                </c:pt>
                <c:pt idx="137">
                  <c:v>41453</c:v>
                </c:pt>
                <c:pt idx="138">
                  <c:v>41425</c:v>
                </c:pt>
                <c:pt idx="139">
                  <c:v>41394</c:v>
                </c:pt>
                <c:pt idx="140">
                  <c:v>41362</c:v>
                </c:pt>
                <c:pt idx="141">
                  <c:v>41333</c:v>
                </c:pt>
                <c:pt idx="142">
                  <c:v>41305</c:v>
                </c:pt>
                <c:pt idx="143">
                  <c:v>41274</c:v>
                </c:pt>
                <c:pt idx="144">
                  <c:v>41243</c:v>
                </c:pt>
                <c:pt idx="145">
                  <c:v>41213</c:v>
                </c:pt>
                <c:pt idx="146">
                  <c:v>41180</c:v>
                </c:pt>
                <c:pt idx="147">
                  <c:v>41152</c:v>
                </c:pt>
                <c:pt idx="148">
                  <c:v>41121</c:v>
                </c:pt>
                <c:pt idx="149">
                  <c:v>41089</c:v>
                </c:pt>
                <c:pt idx="150">
                  <c:v>41060</c:v>
                </c:pt>
                <c:pt idx="151">
                  <c:v>41029</c:v>
                </c:pt>
                <c:pt idx="152">
                  <c:v>40998</c:v>
                </c:pt>
                <c:pt idx="153">
                  <c:v>40968</c:v>
                </c:pt>
                <c:pt idx="154">
                  <c:v>40939</c:v>
                </c:pt>
                <c:pt idx="155">
                  <c:v>40907</c:v>
                </c:pt>
                <c:pt idx="156">
                  <c:v>40877</c:v>
                </c:pt>
                <c:pt idx="157">
                  <c:v>40847</c:v>
                </c:pt>
                <c:pt idx="158">
                  <c:v>40816</c:v>
                </c:pt>
                <c:pt idx="159">
                  <c:v>40786</c:v>
                </c:pt>
                <c:pt idx="160">
                  <c:v>40753</c:v>
                </c:pt>
                <c:pt idx="161">
                  <c:v>40724</c:v>
                </c:pt>
                <c:pt idx="162">
                  <c:v>40694</c:v>
                </c:pt>
                <c:pt idx="163">
                  <c:v>40662</c:v>
                </c:pt>
                <c:pt idx="164">
                  <c:v>40633</c:v>
                </c:pt>
                <c:pt idx="165">
                  <c:v>40602</c:v>
                </c:pt>
                <c:pt idx="166">
                  <c:v>40574</c:v>
                </c:pt>
                <c:pt idx="167">
                  <c:v>40543</c:v>
                </c:pt>
                <c:pt idx="168">
                  <c:v>40512</c:v>
                </c:pt>
                <c:pt idx="169">
                  <c:v>40480</c:v>
                </c:pt>
                <c:pt idx="170">
                  <c:v>40451</c:v>
                </c:pt>
                <c:pt idx="171">
                  <c:v>40421</c:v>
                </c:pt>
                <c:pt idx="172">
                  <c:v>40389</c:v>
                </c:pt>
                <c:pt idx="173">
                  <c:v>40359</c:v>
                </c:pt>
                <c:pt idx="174">
                  <c:v>40329</c:v>
                </c:pt>
                <c:pt idx="175">
                  <c:v>40298</c:v>
                </c:pt>
                <c:pt idx="176">
                  <c:v>40268</c:v>
                </c:pt>
                <c:pt idx="177">
                  <c:v>40235</c:v>
                </c:pt>
                <c:pt idx="178">
                  <c:v>40207</c:v>
                </c:pt>
                <c:pt idx="179">
                  <c:v>40178</c:v>
                </c:pt>
                <c:pt idx="180">
                  <c:v>40147</c:v>
                </c:pt>
                <c:pt idx="181">
                  <c:v>40116</c:v>
                </c:pt>
                <c:pt idx="182">
                  <c:v>40086</c:v>
                </c:pt>
                <c:pt idx="183">
                  <c:v>40056</c:v>
                </c:pt>
                <c:pt idx="184">
                  <c:v>40025</c:v>
                </c:pt>
                <c:pt idx="185">
                  <c:v>39994</c:v>
                </c:pt>
                <c:pt idx="186">
                  <c:v>39962</c:v>
                </c:pt>
                <c:pt idx="187">
                  <c:v>39933</c:v>
                </c:pt>
                <c:pt idx="188">
                  <c:v>39903</c:v>
                </c:pt>
                <c:pt idx="189">
                  <c:v>39871</c:v>
                </c:pt>
                <c:pt idx="190">
                  <c:v>39843</c:v>
                </c:pt>
                <c:pt idx="191">
                  <c:v>39813</c:v>
                </c:pt>
                <c:pt idx="192">
                  <c:v>39780</c:v>
                </c:pt>
                <c:pt idx="193">
                  <c:v>39752</c:v>
                </c:pt>
                <c:pt idx="194">
                  <c:v>39721</c:v>
                </c:pt>
                <c:pt idx="195">
                  <c:v>39689</c:v>
                </c:pt>
                <c:pt idx="196">
                  <c:v>39660</c:v>
                </c:pt>
                <c:pt idx="197">
                  <c:v>39629</c:v>
                </c:pt>
                <c:pt idx="198">
                  <c:v>39598</c:v>
                </c:pt>
                <c:pt idx="199">
                  <c:v>39568</c:v>
                </c:pt>
                <c:pt idx="200">
                  <c:v>39538</c:v>
                </c:pt>
                <c:pt idx="201">
                  <c:v>39507</c:v>
                </c:pt>
                <c:pt idx="202">
                  <c:v>39478</c:v>
                </c:pt>
                <c:pt idx="203">
                  <c:v>39447</c:v>
                </c:pt>
                <c:pt idx="204">
                  <c:v>39416</c:v>
                </c:pt>
                <c:pt idx="205">
                  <c:v>39386</c:v>
                </c:pt>
                <c:pt idx="206">
                  <c:v>39353</c:v>
                </c:pt>
                <c:pt idx="207">
                  <c:v>39325</c:v>
                </c:pt>
                <c:pt idx="208">
                  <c:v>39294</c:v>
                </c:pt>
                <c:pt idx="209">
                  <c:v>39262</c:v>
                </c:pt>
                <c:pt idx="210">
                  <c:v>39233</c:v>
                </c:pt>
                <c:pt idx="211">
                  <c:v>39202</c:v>
                </c:pt>
                <c:pt idx="212">
                  <c:v>39171</c:v>
                </c:pt>
                <c:pt idx="213">
                  <c:v>39141</c:v>
                </c:pt>
                <c:pt idx="214">
                  <c:v>39113</c:v>
                </c:pt>
                <c:pt idx="215">
                  <c:v>39080</c:v>
                </c:pt>
                <c:pt idx="216">
                  <c:v>39051</c:v>
                </c:pt>
                <c:pt idx="217">
                  <c:v>39021</c:v>
                </c:pt>
                <c:pt idx="218">
                  <c:v>38989</c:v>
                </c:pt>
                <c:pt idx="219">
                  <c:v>38960</c:v>
                </c:pt>
                <c:pt idx="220">
                  <c:v>38929</c:v>
                </c:pt>
                <c:pt idx="221">
                  <c:v>38898</c:v>
                </c:pt>
                <c:pt idx="222">
                  <c:v>38868</c:v>
                </c:pt>
                <c:pt idx="223">
                  <c:v>38835</c:v>
                </c:pt>
                <c:pt idx="224">
                  <c:v>38807</c:v>
                </c:pt>
                <c:pt idx="225">
                  <c:v>38776</c:v>
                </c:pt>
                <c:pt idx="226">
                  <c:v>38748</c:v>
                </c:pt>
                <c:pt idx="227">
                  <c:v>38716</c:v>
                </c:pt>
                <c:pt idx="228">
                  <c:v>38686</c:v>
                </c:pt>
                <c:pt idx="229">
                  <c:v>38656</c:v>
                </c:pt>
                <c:pt idx="230">
                  <c:v>38625</c:v>
                </c:pt>
                <c:pt idx="231">
                  <c:v>38595</c:v>
                </c:pt>
                <c:pt idx="232">
                  <c:v>38562</c:v>
                </c:pt>
                <c:pt idx="233">
                  <c:v>38533</c:v>
                </c:pt>
                <c:pt idx="234">
                  <c:v>38503</c:v>
                </c:pt>
                <c:pt idx="235">
                  <c:v>38471</c:v>
                </c:pt>
                <c:pt idx="236">
                  <c:v>38442</c:v>
                </c:pt>
                <c:pt idx="237">
                  <c:v>38411</c:v>
                </c:pt>
                <c:pt idx="238">
                  <c:v>38383</c:v>
                </c:pt>
                <c:pt idx="239">
                  <c:v>38352</c:v>
                </c:pt>
                <c:pt idx="240">
                  <c:v>38321</c:v>
                </c:pt>
                <c:pt idx="241">
                  <c:v>38289</c:v>
                </c:pt>
                <c:pt idx="242">
                  <c:v>38260</c:v>
                </c:pt>
                <c:pt idx="243">
                  <c:v>38230</c:v>
                </c:pt>
                <c:pt idx="244">
                  <c:v>38198</c:v>
                </c:pt>
                <c:pt idx="245">
                  <c:v>38168</c:v>
                </c:pt>
                <c:pt idx="246">
                  <c:v>38138</c:v>
                </c:pt>
                <c:pt idx="247">
                  <c:v>38107</c:v>
                </c:pt>
                <c:pt idx="248">
                  <c:v>38077</c:v>
                </c:pt>
                <c:pt idx="249">
                  <c:v>38044</c:v>
                </c:pt>
                <c:pt idx="250">
                  <c:v>38016</c:v>
                </c:pt>
              </c:numCache>
            </c:numRef>
          </c:cat>
          <c:val>
            <c:numRef>
              <c:f>'[Price Volatility.xlsm]Charts'!$I$7:$I$257</c:f>
              <c:numCache>
                <c:formatCode>0.0000</c:formatCode>
                <c:ptCount val="251"/>
                <c:pt idx="0">
                  <c:v>0.39640999999999998</c:v>
                </c:pt>
                <c:pt idx="1">
                  <c:v>0.31830599999999998</c:v>
                </c:pt>
                <c:pt idx="2">
                  <c:v>0.31133900000000003</c:v>
                </c:pt>
                <c:pt idx="3">
                  <c:v>0.42133599999999999</c:v>
                </c:pt>
                <c:pt idx="4">
                  <c:v>0.34668199999999999</c:v>
                </c:pt>
                <c:pt idx="5">
                  <c:v>0.27930199999999999</c:v>
                </c:pt>
                <c:pt idx="6">
                  <c:v>0.33299200000000001</c:v>
                </c:pt>
                <c:pt idx="7">
                  <c:v>0.29878900000000003</c:v>
                </c:pt>
                <c:pt idx="8">
                  <c:v>0.29403499999999999</c:v>
                </c:pt>
                <c:pt idx="9">
                  <c:v>0.34477400000000002</c:v>
                </c:pt>
                <c:pt idx="10">
                  <c:v>0.26774799999999999</c:v>
                </c:pt>
                <c:pt idx="11">
                  <c:v>0.26042399999999999</c:v>
                </c:pt>
                <c:pt idx="12">
                  <c:v>0.35585700000000003</c:v>
                </c:pt>
                <c:pt idx="13">
                  <c:v>0.33179999999999998</c:v>
                </c:pt>
                <c:pt idx="14">
                  <c:v>0.26170599999999999</c:v>
                </c:pt>
                <c:pt idx="15">
                  <c:v>0.31482100000000002</c:v>
                </c:pt>
                <c:pt idx="16">
                  <c:v>0.27504000000000001</c:v>
                </c:pt>
                <c:pt idx="17">
                  <c:v>0.28914800000000002</c:v>
                </c:pt>
                <c:pt idx="18">
                  <c:v>0.353906</c:v>
                </c:pt>
                <c:pt idx="19">
                  <c:v>0.30282300000000001</c:v>
                </c:pt>
                <c:pt idx="20">
                  <c:v>0.32604700000000003</c:v>
                </c:pt>
                <c:pt idx="21">
                  <c:v>0.35568</c:v>
                </c:pt>
                <c:pt idx="22">
                  <c:v>0.31386500000000001</c:v>
                </c:pt>
                <c:pt idx="23">
                  <c:v>0.326853</c:v>
                </c:pt>
                <c:pt idx="24">
                  <c:v>0.49207099999999998</c:v>
                </c:pt>
                <c:pt idx="25">
                  <c:v>0.47867400000000004</c:v>
                </c:pt>
                <c:pt idx="26">
                  <c:v>0.39410299999999998</c:v>
                </c:pt>
                <c:pt idx="27">
                  <c:v>0.39785400000000004</c:v>
                </c:pt>
                <c:pt idx="28">
                  <c:v>0.40388099999999999</c:v>
                </c:pt>
                <c:pt idx="29">
                  <c:v>0.48946499999999998</c:v>
                </c:pt>
                <c:pt idx="30">
                  <c:v>0.56968000000000008</c:v>
                </c:pt>
                <c:pt idx="31">
                  <c:v>0.41855200000000004</c:v>
                </c:pt>
                <c:pt idx="32">
                  <c:v>0.469837</c:v>
                </c:pt>
                <c:pt idx="33">
                  <c:v>0.46134900000000001</c:v>
                </c:pt>
                <c:pt idx="34">
                  <c:v>0.38661999999999996</c:v>
                </c:pt>
                <c:pt idx="35">
                  <c:v>0.35273899999999997</c:v>
                </c:pt>
                <c:pt idx="36">
                  <c:v>0.33875900000000003</c:v>
                </c:pt>
                <c:pt idx="37">
                  <c:v>0.28372599999999998</c:v>
                </c:pt>
                <c:pt idx="38">
                  <c:v>0.25990200000000002</c:v>
                </c:pt>
                <c:pt idx="39">
                  <c:v>0.273424</c:v>
                </c:pt>
                <c:pt idx="40">
                  <c:v>0.25909700000000002</c:v>
                </c:pt>
                <c:pt idx="41">
                  <c:v>0.240455</c:v>
                </c:pt>
                <c:pt idx="42">
                  <c:v>0.308813</c:v>
                </c:pt>
                <c:pt idx="43">
                  <c:v>0.30509500000000001</c:v>
                </c:pt>
                <c:pt idx="44">
                  <c:v>0.39704300000000003</c:v>
                </c:pt>
                <c:pt idx="45">
                  <c:v>0.37744700000000003</c:v>
                </c:pt>
                <c:pt idx="46">
                  <c:v>0.33383800000000002</c:v>
                </c:pt>
                <c:pt idx="47">
                  <c:v>0.29105700000000001</c:v>
                </c:pt>
                <c:pt idx="48">
                  <c:v>0.50897100000000006</c:v>
                </c:pt>
                <c:pt idx="49">
                  <c:v>0.40023999999999998</c:v>
                </c:pt>
                <c:pt idx="50">
                  <c:v>0.38381100000000001</c:v>
                </c:pt>
                <c:pt idx="51">
                  <c:v>0.36164999999999997</c:v>
                </c:pt>
                <c:pt idx="52">
                  <c:v>0.41804699999999995</c:v>
                </c:pt>
                <c:pt idx="53">
                  <c:v>0.55877600000000005</c:v>
                </c:pt>
                <c:pt idx="54">
                  <c:v>0.58916899999999994</c:v>
                </c:pt>
                <c:pt idx="55">
                  <c:v>0.8369629999999999</c:v>
                </c:pt>
                <c:pt idx="56">
                  <c:v>1.061372</c:v>
                </c:pt>
                <c:pt idx="57">
                  <c:v>0.34138499999999999</c:v>
                </c:pt>
                <c:pt idx="58">
                  <c:v>0.21642499999999998</c:v>
                </c:pt>
                <c:pt idx="59">
                  <c:v>0.200796</c:v>
                </c:pt>
                <c:pt idx="60">
                  <c:v>0.31253399999999998</c:v>
                </c:pt>
                <c:pt idx="61">
                  <c:v>0.30261900000000003</c:v>
                </c:pt>
                <c:pt idx="62">
                  <c:v>0.27638299999999999</c:v>
                </c:pt>
                <c:pt idx="63">
                  <c:v>0.37826099999999996</c:v>
                </c:pt>
                <c:pt idx="64">
                  <c:v>0.27095999999999998</c:v>
                </c:pt>
                <c:pt idx="65">
                  <c:v>0.27520299999999998</c:v>
                </c:pt>
                <c:pt idx="66">
                  <c:v>0.29080600000000001</c:v>
                </c:pt>
                <c:pt idx="67">
                  <c:v>0.27171099999999998</c:v>
                </c:pt>
                <c:pt idx="68">
                  <c:v>0.25575100000000001</c:v>
                </c:pt>
                <c:pt idx="69">
                  <c:v>0.30135200000000001</c:v>
                </c:pt>
                <c:pt idx="70">
                  <c:v>0.39464700000000003</c:v>
                </c:pt>
                <c:pt idx="71">
                  <c:v>0.37828400000000001</c:v>
                </c:pt>
                <c:pt idx="72">
                  <c:v>0.44430999999999998</c:v>
                </c:pt>
                <c:pt idx="73">
                  <c:v>0.38975199999999999</c:v>
                </c:pt>
                <c:pt idx="74">
                  <c:v>0.21418099999999998</c:v>
                </c:pt>
                <c:pt idx="75">
                  <c:v>0.26644899999999999</c:v>
                </c:pt>
                <c:pt idx="76">
                  <c:v>0.26578199999999996</c:v>
                </c:pt>
                <c:pt idx="77">
                  <c:v>0.24982299999999999</c:v>
                </c:pt>
                <c:pt idx="78">
                  <c:v>0.29178500000000002</c:v>
                </c:pt>
                <c:pt idx="79">
                  <c:v>0.32591099999999995</c:v>
                </c:pt>
                <c:pt idx="80">
                  <c:v>0.30346800000000002</c:v>
                </c:pt>
                <c:pt idx="81">
                  <c:v>0.35157200000000005</c:v>
                </c:pt>
                <c:pt idx="82">
                  <c:v>0.229793</c:v>
                </c:pt>
                <c:pt idx="83">
                  <c:v>0.24552700000000002</c:v>
                </c:pt>
                <c:pt idx="84">
                  <c:v>0.33507700000000001</c:v>
                </c:pt>
                <c:pt idx="85">
                  <c:v>0.26594999999999996</c:v>
                </c:pt>
                <c:pt idx="86">
                  <c:v>0.21841000000000002</c:v>
                </c:pt>
                <c:pt idx="87">
                  <c:v>0.26546399999999998</c:v>
                </c:pt>
                <c:pt idx="88">
                  <c:v>0.25249700000000003</c:v>
                </c:pt>
                <c:pt idx="89">
                  <c:v>0.23870899999999998</c:v>
                </c:pt>
                <c:pt idx="90">
                  <c:v>0.25137300000000001</c:v>
                </c:pt>
                <c:pt idx="91">
                  <c:v>0.20934899999999998</c:v>
                </c:pt>
                <c:pt idx="92">
                  <c:v>0.212945</c:v>
                </c:pt>
                <c:pt idx="93">
                  <c:v>0.24929999999999999</c:v>
                </c:pt>
                <c:pt idx="94">
                  <c:v>0.242398</c:v>
                </c:pt>
                <c:pt idx="95">
                  <c:v>0.25737599999999999</c:v>
                </c:pt>
                <c:pt idx="96">
                  <c:v>0.36488700000000002</c:v>
                </c:pt>
                <c:pt idx="97">
                  <c:v>0.29715900000000001</c:v>
                </c:pt>
                <c:pt idx="98">
                  <c:v>0.25463799999999998</c:v>
                </c:pt>
                <c:pt idx="99">
                  <c:v>0.25849299999999997</c:v>
                </c:pt>
                <c:pt idx="100">
                  <c:v>0.33384099999999994</c:v>
                </c:pt>
                <c:pt idx="101">
                  <c:v>0.328955</c:v>
                </c:pt>
                <c:pt idx="102">
                  <c:v>0.33020899999999997</c:v>
                </c:pt>
                <c:pt idx="103">
                  <c:v>0.32408000000000003</c:v>
                </c:pt>
                <c:pt idx="104">
                  <c:v>0.341559</c:v>
                </c:pt>
                <c:pt idx="105">
                  <c:v>0.46970399999999995</c:v>
                </c:pt>
                <c:pt idx="106">
                  <c:v>0.37825999999999999</c:v>
                </c:pt>
                <c:pt idx="107">
                  <c:v>0.28879899999999997</c:v>
                </c:pt>
                <c:pt idx="108">
                  <c:v>0.35204799999999997</c:v>
                </c:pt>
                <c:pt idx="109">
                  <c:v>0.37636500000000001</c:v>
                </c:pt>
                <c:pt idx="110">
                  <c:v>0.38806499999999999</c:v>
                </c:pt>
                <c:pt idx="111">
                  <c:v>0.38523800000000002</c:v>
                </c:pt>
                <c:pt idx="112">
                  <c:v>0.27604000000000001</c:v>
                </c:pt>
                <c:pt idx="113">
                  <c:v>0.21376799999999999</c:v>
                </c:pt>
                <c:pt idx="114">
                  <c:v>0.24846000000000001</c:v>
                </c:pt>
                <c:pt idx="115">
                  <c:v>0.23231300000000002</c:v>
                </c:pt>
                <c:pt idx="116">
                  <c:v>0.24024699999999999</c:v>
                </c:pt>
                <c:pt idx="117">
                  <c:v>0.28095100000000001</c:v>
                </c:pt>
                <c:pt idx="118">
                  <c:v>0.26680399999999999</c:v>
                </c:pt>
                <c:pt idx="119">
                  <c:v>0.25616</c:v>
                </c:pt>
                <c:pt idx="120">
                  <c:v>0.27804200000000001</c:v>
                </c:pt>
                <c:pt idx="121">
                  <c:v>0.314938</c:v>
                </c:pt>
                <c:pt idx="122">
                  <c:v>0.18767399999999998</c:v>
                </c:pt>
                <c:pt idx="123">
                  <c:v>0.233214</c:v>
                </c:pt>
                <c:pt idx="124">
                  <c:v>0.24621600000000002</c:v>
                </c:pt>
                <c:pt idx="125">
                  <c:v>0.202344</c:v>
                </c:pt>
                <c:pt idx="126">
                  <c:v>0.25321100000000002</c:v>
                </c:pt>
                <c:pt idx="127">
                  <c:v>0.30144799999999999</c:v>
                </c:pt>
                <c:pt idx="128">
                  <c:v>0.24620799999999998</c:v>
                </c:pt>
                <c:pt idx="129">
                  <c:v>0.29468800000000001</c:v>
                </c:pt>
                <c:pt idx="130">
                  <c:v>0.255442</c:v>
                </c:pt>
                <c:pt idx="131">
                  <c:v>0.21345900000000001</c:v>
                </c:pt>
                <c:pt idx="132">
                  <c:v>0.25333300000000003</c:v>
                </c:pt>
                <c:pt idx="133">
                  <c:v>0.28152899999999997</c:v>
                </c:pt>
                <c:pt idx="134">
                  <c:v>0.216141</c:v>
                </c:pt>
                <c:pt idx="135">
                  <c:v>0.240957</c:v>
                </c:pt>
                <c:pt idx="136">
                  <c:v>0.25916499999999998</c:v>
                </c:pt>
                <c:pt idx="137">
                  <c:v>0.26970500000000003</c:v>
                </c:pt>
                <c:pt idx="138">
                  <c:v>0.28580500000000003</c:v>
                </c:pt>
                <c:pt idx="139">
                  <c:v>0.30979500000000004</c:v>
                </c:pt>
                <c:pt idx="140">
                  <c:v>0.242503</c:v>
                </c:pt>
                <c:pt idx="141">
                  <c:v>0.284715</c:v>
                </c:pt>
                <c:pt idx="142">
                  <c:v>0.25808700000000001</c:v>
                </c:pt>
                <c:pt idx="143">
                  <c:v>0.24185300000000001</c:v>
                </c:pt>
                <c:pt idx="144">
                  <c:v>0.31005199999999999</c:v>
                </c:pt>
                <c:pt idx="145">
                  <c:v>0.32199</c:v>
                </c:pt>
                <c:pt idx="146">
                  <c:v>0.268092</c:v>
                </c:pt>
                <c:pt idx="147">
                  <c:v>0.358769</c:v>
                </c:pt>
                <c:pt idx="148">
                  <c:v>0.41815099999999999</c:v>
                </c:pt>
                <c:pt idx="149">
                  <c:v>0.36359000000000002</c:v>
                </c:pt>
                <c:pt idx="150">
                  <c:v>0.34196100000000001</c:v>
                </c:pt>
                <c:pt idx="151">
                  <c:v>0.31039100000000003</c:v>
                </c:pt>
                <c:pt idx="152">
                  <c:v>0.26284800000000003</c:v>
                </c:pt>
                <c:pt idx="153">
                  <c:v>0.30161899999999997</c:v>
                </c:pt>
                <c:pt idx="154">
                  <c:v>0.30657499999999999</c:v>
                </c:pt>
                <c:pt idx="155">
                  <c:v>0.37012099999999998</c:v>
                </c:pt>
                <c:pt idx="156">
                  <c:v>0.47124499999999997</c:v>
                </c:pt>
                <c:pt idx="157">
                  <c:v>0.51922899999999994</c:v>
                </c:pt>
                <c:pt idx="158">
                  <c:v>0.44022</c:v>
                </c:pt>
                <c:pt idx="159">
                  <c:v>0.58615299999999992</c:v>
                </c:pt>
                <c:pt idx="160">
                  <c:v>0.31366900000000003</c:v>
                </c:pt>
                <c:pt idx="161">
                  <c:v>0.26754899999999998</c:v>
                </c:pt>
                <c:pt idx="162">
                  <c:v>0.26716299999999998</c:v>
                </c:pt>
                <c:pt idx="163">
                  <c:v>0.26763700000000001</c:v>
                </c:pt>
                <c:pt idx="164">
                  <c:v>0.30466700000000002</c:v>
                </c:pt>
                <c:pt idx="165">
                  <c:v>0.321438</c:v>
                </c:pt>
                <c:pt idx="166">
                  <c:v>0.25932899999999998</c:v>
                </c:pt>
                <c:pt idx="167">
                  <c:v>0.22220899999999999</c:v>
                </c:pt>
                <c:pt idx="168">
                  <c:v>0.27036700000000002</c:v>
                </c:pt>
                <c:pt idx="169">
                  <c:v>0.28512799999999999</c:v>
                </c:pt>
                <c:pt idx="170">
                  <c:v>0.27969500000000003</c:v>
                </c:pt>
                <c:pt idx="171">
                  <c:v>0.35548200000000002</c:v>
                </c:pt>
                <c:pt idx="172">
                  <c:v>0.35679900000000003</c:v>
                </c:pt>
                <c:pt idx="173">
                  <c:v>0.38729799999999998</c:v>
                </c:pt>
                <c:pt idx="174">
                  <c:v>0.430705</c:v>
                </c:pt>
                <c:pt idx="175">
                  <c:v>0.30040099999999997</c:v>
                </c:pt>
                <c:pt idx="176">
                  <c:v>0.25541199999999997</c:v>
                </c:pt>
                <c:pt idx="177">
                  <c:v>0.329403</c:v>
                </c:pt>
                <c:pt idx="178">
                  <c:v>0.291661</c:v>
                </c:pt>
                <c:pt idx="179">
                  <c:v>0.27560600000000002</c:v>
                </c:pt>
                <c:pt idx="180">
                  <c:v>0.40204900000000005</c:v>
                </c:pt>
                <c:pt idx="181">
                  <c:v>0.40382099999999999</c:v>
                </c:pt>
                <c:pt idx="182">
                  <c:v>0.35260399999999997</c:v>
                </c:pt>
                <c:pt idx="183">
                  <c:v>0.41938799999999998</c:v>
                </c:pt>
                <c:pt idx="184">
                  <c:v>0.48185099999999997</c:v>
                </c:pt>
                <c:pt idx="185">
                  <c:v>0.45470300000000002</c:v>
                </c:pt>
                <c:pt idx="186">
                  <c:v>0.60059300000000004</c:v>
                </c:pt>
                <c:pt idx="187">
                  <c:v>0.66949799999999993</c:v>
                </c:pt>
                <c:pt idx="188">
                  <c:v>0.78845600000000005</c:v>
                </c:pt>
                <c:pt idx="189">
                  <c:v>0.68443700000000007</c:v>
                </c:pt>
                <c:pt idx="190">
                  <c:v>0.65095000000000003</c:v>
                </c:pt>
                <c:pt idx="191">
                  <c:v>0.87863699999999989</c:v>
                </c:pt>
                <c:pt idx="192">
                  <c:v>1.1066910000000001</c:v>
                </c:pt>
                <c:pt idx="193">
                  <c:v>1.088687</c:v>
                </c:pt>
                <c:pt idx="194">
                  <c:v>0.69180200000000003</c:v>
                </c:pt>
                <c:pt idx="195">
                  <c:v>0.449461</c:v>
                </c:pt>
                <c:pt idx="196">
                  <c:v>0.48134500000000002</c:v>
                </c:pt>
                <c:pt idx="197">
                  <c:v>0.34051999999999999</c:v>
                </c:pt>
                <c:pt idx="198">
                  <c:v>0.35947899999999999</c:v>
                </c:pt>
                <c:pt idx="199">
                  <c:v>0.40302900000000003</c:v>
                </c:pt>
                <c:pt idx="200">
                  <c:v>0.44863900000000001</c:v>
                </c:pt>
                <c:pt idx="201">
                  <c:v>0.44481900000000002</c:v>
                </c:pt>
                <c:pt idx="202">
                  <c:v>0.43856400000000001</c:v>
                </c:pt>
                <c:pt idx="203">
                  <c:v>0.29661399999999999</c:v>
                </c:pt>
                <c:pt idx="204">
                  <c:v>0.37138100000000002</c:v>
                </c:pt>
                <c:pt idx="205">
                  <c:v>0.28958600000000001</c:v>
                </c:pt>
                <c:pt idx="206">
                  <c:v>0.26725599999999999</c:v>
                </c:pt>
                <c:pt idx="207">
                  <c:v>0.37097700000000006</c:v>
                </c:pt>
                <c:pt idx="208">
                  <c:v>0.28384599999999999</c:v>
                </c:pt>
                <c:pt idx="209">
                  <c:v>0.225601</c:v>
                </c:pt>
                <c:pt idx="210">
                  <c:v>0.25283600000000001</c:v>
                </c:pt>
                <c:pt idx="211">
                  <c:v>0.23699000000000001</c:v>
                </c:pt>
                <c:pt idx="212">
                  <c:v>0.25805900000000004</c:v>
                </c:pt>
                <c:pt idx="213">
                  <c:v>0.25956499999999999</c:v>
                </c:pt>
                <c:pt idx="214">
                  <c:v>0.22235099999999999</c:v>
                </c:pt>
                <c:pt idx="215">
                  <c:v>0.184144</c:v>
                </c:pt>
                <c:pt idx="216">
                  <c:v>0.24854700000000002</c:v>
                </c:pt>
                <c:pt idx="217">
                  <c:v>0.25655899999999998</c:v>
                </c:pt>
                <c:pt idx="218">
                  <c:v>0.24294299999999999</c:v>
                </c:pt>
                <c:pt idx="219">
                  <c:v>0.31356000000000001</c:v>
                </c:pt>
                <c:pt idx="220">
                  <c:v>0.32561400000000001</c:v>
                </c:pt>
                <c:pt idx="221">
                  <c:v>0.30143300000000001</c:v>
                </c:pt>
                <c:pt idx="222">
                  <c:v>0.29917500000000002</c:v>
                </c:pt>
                <c:pt idx="223">
                  <c:v>0.27679200000000004</c:v>
                </c:pt>
                <c:pt idx="224">
                  <c:v>0.28959399999999996</c:v>
                </c:pt>
                <c:pt idx="225">
                  <c:v>0.30546699999999999</c:v>
                </c:pt>
                <c:pt idx="226">
                  <c:v>0.29561199999999999</c:v>
                </c:pt>
                <c:pt idx="227">
                  <c:v>0.26101099999999999</c:v>
                </c:pt>
                <c:pt idx="228">
                  <c:v>0.34077399999999997</c:v>
                </c:pt>
                <c:pt idx="229">
                  <c:v>0.36490400000000001</c:v>
                </c:pt>
                <c:pt idx="230">
                  <c:v>0.26408000000000004</c:v>
                </c:pt>
                <c:pt idx="231">
                  <c:v>0.28362100000000001</c:v>
                </c:pt>
                <c:pt idx="232">
                  <c:v>0.29420400000000002</c:v>
                </c:pt>
                <c:pt idx="233">
                  <c:v>0.26264599999999999</c:v>
                </c:pt>
                <c:pt idx="234">
                  <c:v>0.327324</c:v>
                </c:pt>
                <c:pt idx="235">
                  <c:v>0.34583799999999998</c:v>
                </c:pt>
                <c:pt idx="236">
                  <c:v>0.30413599999999996</c:v>
                </c:pt>
                <c:pt idx="237">
                  <c:v>0.32371699999999998</c:v>
                </c:pt>
                <c:pt idx="238">
                  <c:v>0.28473299999999996</c:v>
                </c:pt>
                <c:pt idx="239">
                  <c:v>0.24683599999999997</c:v>
                </c:pt>
                <c:pt idx="240">
                  <c:v>0.30637300000000001</c:v>
                </c:pt>
                <c:pt idx="241">
                  <c:v>0.32057200000000002</c:v>
                </c:pt>
                <c:pt idx="242">
                  <c:v>0.27998400000000001</c:v>
                </c:pt>
                <c:pt idx="243">
                  <c:v>0.36130000000000001</c:v>
                </c:pt>
                <c:pt idx="244">
                  <c:v>0.36388399999999999</c:v>
                </c:pt>
                <c:pt idx="245">
                  <c:v>0.29971399999999998</c:v>
                </c:pt>
                <c:pt idx="246">
                  <c:v>0.344142</c:v>
                </c:pt>
                <c:pt idx="247">
                  <c:v>0.34584600000000004</c:v>
                </c:pt>
                <c:pt idx="248">
                  <c:v>0.33398800000000001</c:v>
                </c:pt>
                <c:pt idx="249">
                  <c:v>0.35879</c:v>
                </c:pt>
                <c:pt idx="250">
                  <c:v>0.35316600000000004</c:v>
                </c:pt>
              </c:numCache>
            </c:numRef>
          </c:val>
          <c:smooth val="0"/>
          <c:extLst>
            <c:ext xmlns:c16="http://schemas.microsoft.com/office/drawing/2014/chart" uri="{C3380CC4-5D6E-409C-BE32-E72D297353CC}">
              <c16:uniqueId val="{00000001-48DC-4440-9440-2FC65031C70A}"/>
            </c:ext>
          </c:extLst>
        </c:ser>
        <c:dLbls>
          <c:showLegendKey val="0"/>
          <c:showVal val="0"/>
          <c:showCatName val="0"/>
          <c:showSerName val="0"/>
          <c:showPercent val="0"/>
          <c:showBubbleSize val="0"/>
        </c:dLbls>
        <c:smooth val="0"/>
        <c:axId val="2119998896"/>
        <c:axId val="1958211408"/>
      </c:lineChart>
      <c:dateAx>
        <c:axId val="2119998896"/>
        <c:scaling>
          <c:orientation val="minMax"/>
        </c:scaling>
        <c:delete val="0"/>
        <c:axPos val="b"/>
        <c:numFmt formatCode="yy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958211408"/>
        <c:crosses val="autoZero"/>
        <c:auto val="1"/>
        <c:lblOffset val="100"/>
        <c:baseTimeUnit val="months"/>
        <c:majorUnit val="12"/>
        <c:majorTimeUnit val="months"/>
      </c:dateAx>
      <c:valAx>
        <c:axId val="19582114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119998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'[Price Volatility.xlsm]Charts'!$L$6</c:f>
              <c:strCache>
                <c:ptCount val="1"/>
                <c:pt idx="0">
                  <c:v>Payers</c:v>
                </c:pt>
              </c:strCache>
            </c:strRef>
          </c:tx>
          <c:spPr>
            <a:ln w="28575" cap="rnd">
              <a:solidFill>
                <a:schemeClr val="accent1"/>
              </a:solidFill>
              <a:round/>
            </a:ln>
            <a:effectLst/>
          </c:spPr>
          <c:marker>
            <c:symbol val="none"/>
          </c:marker>
          <c:cat>
            <c:numRef>
              <c:f>'[Price Volatility.xlsm]Charts'!$K$7:$K$257</c:f>
              <c:numCache>
                <c:formatCode>m/d/yyyy</c:formatCode>
                <c:ptCount val="251"/>
                <c:pt idx="0">
                  <c:v>45625</c:v>
                </c:pt>
                <c:pt idx="1">
                  <c:v>45596</c:v>
                </c:pt>
                <c:pt idx="2">
                  <c:v>45565</c:v>
                </c:pt>
                <c:pt idx="3">
                  <c:v>45534</c:v>
                </c:pt>
                <c:pt idx="4">
                  <c:v>45504</c:v>
                </c:pt>
                <c:pt idx="5">
                  <c:v>45471</c:v>
                </c:pt>
                <c:pt idx="6">
                  <c:v>45443</c:v>
                </c:pt>
                <c:pt idx="7">
                  <c:v>45412</c:v>
                </c:pt>
                <c:pt idx="8">
                  <c:v>45380</c:v>
                </c:pt>
                <c:pt idx="9">
                  <c:v>45351</c:v>
                </c:pt>
                <c:pt idx="10">
                  <c:v>45322</c:v>
                </c:pt>
                <c:pt idx="11">
                  <c:v>45289</c:v>
                </c:pt>
                <c:pt idx="12">
                  <c:v>45260</c:v>
                </c:pt>
                <c:pt idx="13">
                  <c:v>45230</c:v>
                </c:pt>
                <c:pt idx="14">
                  <c:v>45198</c:v>
                </c:pt>
                <c:pt idx="15">
                  <c:v>45169</c:v>
                </c:pt>
                <c:pt idx="16">
                  <c:v>45138</c:v>
                </c:pt>
                <c:pt idx="17">
                  <c:v>45107</c:v>
                </c:pt>
                <c:pt idx="18">
                  <c:v>45077</c:v>
                </c:pt>
                <c:pt idx="19">
                  <c:v>45044</c:v>
                </c:pt>
                <c:pt idx="20">
                  <c:v>45016</c:v>
                </c:pt>
                <c:pt idx="21">
                  <c:v>44985</c:v>
                </c:pt>
                <c:pt idx="22">
                  <c:v>44957</c:v>
                </c:pt>
                <c:pt idx="23">
                  <c:v>44925</c:v>
                </c:pt>
                <c:pt idx="24">
                  <c:v>44895</c:v>
                </c:pt>
                <c:pt idx="25">
                  <c:v>44865</c:v>
                </c:pt>
                <c:pt idx="26">
                  <c:v>44834</c:v>
                </c:pt>
                <c:pt idx="27">
                  <c:v>44804</c:v>
                </c:pt>
                <c:pt idx="28">
                  <c:v>44771</c:v>
                </c:pt>
                <c:pt idx="29">
                  <c:v>44742</c:v>
                </c:pt>
                <c:pt idx="30">
                  <c:v>44712</c:v>
                </c:pt>
                <c:pt idx="31">
                  <c:v>44680</c:v>
                </c:pt>
                <c:pt idx="32">
                  <c:v>44651</c:v>
                </c:pt>
                <c:pt idx="33">
                  <c:v>44620</c:v>
                </c:pt>
                <c:pt idx="34">
                  <c:v>44592</c:v>
                </c:pt>
                <c:pt idx="35">
                  <c:v>44561</c:v>
                </c:pt>
                <c:pt idx="36">
                  <c:v>44530</c:v>
                </c:pt>
                <c:pt idx="37">
                  <c:v>44498</c:v>
                </c:pt>
                <c:pt idx="38">
                  <c:v>44469</c:v>
                </c:pt>
                <c:pt idx="39">
                  <c:v>44439</c:v>
                </c:pt>
                <c:pt idx="40">
                  <c:v>44407</c:v>
                </c:pt>
                <c:pt idx="41">
                  <c:v>44377</c:v>
                </c:pt>
                <c:pt idx="42">
                  <c:v>44347</c:v>
                </c:pt>
                <c:pt idx="43">
                  <c:v>44316</c:v>
                </c:pt>
                <c:pt idx="44">
                  <c:v>44286</c:v>
                </c:pt>
                <c:pt idx="45">
                  <c:v>44253</c:v>
                </c:pt>
                <c:pt idx="46">
                  <c:v>44225</c:v>
                </c:pt>
                <c:pt idx="47">
                  <c:v>44196</c:v>
                </c:pt>
                <c:pt idx="48">
                  <c:v>44165</c:v>
                </c:pt>
                <c:pt idx="49">
                  <c:v>44134</c:v>
                </c:pt>
                <c:pt idx="50">
                  <c:v>44104</c:v>
                </c:pt>
                <c:pt idx="51">
                  <c:v>44074</c:v>
                </c:pt>
                <c:pt idx="52">
                  <c:v>44043</c:v>
                </c:pt>
                <c:pt idx="53">
                  <c:v>44012</c:v>
                </c:pt>
                <c:pt idx="54">
                  <c:v>43980</c:v>
                </c:pt>
                <c:pt idx="55">
                  <c:v>43951</c:v>
                </c:pt>
                <c:pt idx="56">
                  <c:v>43921</c:v>
                </c:pt>
                <c:pt idx="57">
                  <c:v>43889</c:v>
                </c:pt>
                <c:pt idx="58">
                  <c:v>43861</c:v>
                </c:pt>
                <c:pt idx="59">
                  <c:v>43830</c:v>
                </c:pt>
                <c:pt idx="60">
                  <c:v>43798</c:v>
                </c:pt>
                <c:pt idx="61">
                  <c:v>43769</c:v>
                </c:pt>
                <c:pt idx="62">
                  <c:v>43738</c:v>
                </c:pt>
                <c:pt idx="63">
                  <c:v>43707</c:v>
                </c:pt>
                <c:pt idx="64">
                  <c:v>43677</c:v>
                </c:pt>
                <c:pt idx="65">
                  <c:v>43644</c:v>
                </c:pt>
                <c:pt idx="66">
                  <c:v>43616</c:v>
                </c:pt>
                <c:pt idx="67">
                  <c:v>43585</c:v>
                </c:pt>
                <c:pt idx="68">
                  <c:v>43553</c:v>
                </c:pt>
                <c:pt idx="69">
                  <c:v>43524</c:v>
                </c:pt>
                <c:pt idx="70">
                  <c:v>43496</c:v>
                </c:pt>
                <c:pt idx="71">
                  <c:v>43465</c:v>
                </c:pt>
                <c:pt idx="72">
                  <c:v>43434</c:v>
                </c:pt>
                <c:pt idx="73">
                  <c:v>43404</c:v>
                </c:pt>
                <c:pt idx="74">
                  <c:v>43371</c:v>
                </c:pt>
                <c:pt idx="75">
                  <c:v>43343</c:v>
                </c:pt>
                <c:pt idx="76">
                  <c:v>43312</c:v>
                </c:pt>
                <c:pt idx="77">
                  <c:v>43280</c:v>
                </c:pt>
                <c:pt idx="78">
                  <c:v>43251</c:v>
                </c:pt>
                <c:pt idx="79">
                  <c:v>43220</c:v>
                </c:pt>
                <c:pt idx="80">
                  <c:v>43189</c:v>
                </c:pt>
                <c:pt idx="81">
                  <c:v>43159</c:v>
                </c:pt>
                <c:pt idx="82">
                  <c:v>43131</c:v>
                </c:pt>
                <c:pt idx="83">
                  <c:v>43098</c:v>
                </c:pt>
                <c:pt idx="84">
                  <c:v>43069</c:v>
                </c:pt>
                <c:pt idx="85">
                  <c:v>43039</c:v>
                </c:pt>
                <c:pt idx="86">
                  <c:v>43007</c:v>
                </c:pt>
                <c:pt idx="87">
                  <c:v>42978</c:v>
                </c:pt>
                <c:pt idx="88">
                  <c:v>42947</c:v>
                </c:pt>
                <c:pt idx="89">
                  <c:v>42916</c:v>
                </c:pt>
                <c:pt idx="90">
                  <c:v>42886</c:v>
                </c:pt>
                <c:pt idx="91">
                  <c:v>42853</c:v>
                </c:pt>
                <c:pt idx="92">
                  <c:v>42825</c:v>
                </c:pt>
                <c:pt idx="93">
                  <c:v>42794</c:v>
                </c:pt>
                <c:pt idx="94">
                  <c:v>42766</c:v>
                </c:pt>
                <c:pt idx="95">
                  <c:v>42734</c:v>
                </c:pt>
                <c:pt idx="96">
                  <c:v>42704</c:v>
                </c:pt>
                <c:pt idx="97">
                  <c:v>42674</c:v>
                </c:pt>
                <c:pt idx="98">
                  <c:v>42643</c:v>
                </c:pt>
                <c:pt idx="99">
                  <c:v>42613</c:v>
                </c:pt>
                <c:pt idx="100">
                  <c:v>42580</c:v>
                </c:pt>
                <c:pt idx="101">
                  <c:v>42551</c:v>
                </c:pt>
                <c:pt idx="102">
                  <c:v>42521</c:v>
                </c:pt>
                <c:pt idx="103">
                  <c:v>42489</c:v>
                </c:pt>
                <c:pt idx="104">
                  <c:v>42460</c:v>
                </c:pt>
                <c:pt idx="105">
                  <c:v>42429</c:v>
                </c:pt>
                <c:pt idx="106">
                  <c:v>42398</c:v>
                </c:pt>
                <c:pt idx="107">
                  <c:v>42369</c:v>
                </c:pt>
                <c:pt idx="108">
                  <c:v>42338</c:v>
                </c:pt>
                <c:pt idx="109">
                  <c:v>42307</c:v>
                </c:pt>
                <c:pt idx="110">
                  <c:v>42277</c:v>
                </c:pt>
                <c:pt idx="111">
                  <c:v>42247</c:v>
                </c:pt>
                <c:pt idx="112">
                  <c:v>42216</c:v>
                </c:pt>
                <c:pt idx="113">
                  <c:v>42185</c:v>
                </c:pt>
                <c:pt idx="114">
                  <c:v>42153</c:v>
                </c:pt>
                <c:pt idx="115">
                  <c:v>42124</c:v>
                </c:pt>
                <c:pt idx="116">
                  <c:v>42094</c:v>
                </c:pt>
                <c:pt idx="117">
                  <c:v>42062</c:v>
                </c:pt>
                <c:pt idx="118">
                  <c:v>42034</c:v>
                </c:pt>
                <c:pt idx="119">
                  <c:v>42004</c:v>
                </c:pt>
                <c:pt idx="120">
                  <c:v>41971</c:v>
                </c:pt>
                <c:pt idx="121">
                  <c:v>41943</c:v>
                </c:pt>
                <c:pt idx="122">
                  <c:v>41912</c:v>
                </c:pt>
                <c:pt idx="123">
                  <c:v>41880</c:v>
                </c:pt>
                <c:pt idx="124">
                  <c:v>41851</c:v>
                </c:pt>
                <c:pt idx="125">
                  <c:v>41820</c:v>
                </c:pt>
                <c:pt idx="126">
                  <c:v>41789</c:v>
                </c:pt>
                <c:pt idx="127">
                  <c:v>41759</c:v>
                </c:pt>
                <c:pt idx="128">
                  <c:v>41729</c:v>
                </c:pt>
                <c:pt idx="129">
                  <c:v>41698</c:v>
                </c:pt>
                <c:pt idx="130">
                  <c:v>41670</c:v>
                </c:pt>
                <c:pt idx="131">
                  <c:v>41639</c:v>
                </c:pt>
                <c:pt idx="132">
                  <c:v>41607</c:v>
                </c:pt>
                <c:pt idx="133">
                  <c:v>41578</c:v>
                </c:pt>
                <c:pt idx="134">
                  <c:v>41547</c:v>
                </c:pt>
                <c:pt idx="135">
                  <c:v>41516</c:v>
                </c:pt>
                <c:pt idx="136">
                  <c:v>41486</c:v>
                </c:pt>
                <c:pt idx="137">
                  <c:v>41453</c:v>
                </c:pt>
                <c:pt idx="138">
                  <c:v>41425</c:v>
                </c:pt>
                <c:pt idx="139">
                  <c:v>41394</c:v>
                </c:pt>
                <c:pt idx="140">
                  <c:v>41362</c:v>
                </c:pt>
                <c:pt idx="141">
                  <c:v>41333</c:v>
                </c:pt>
                <c:pt idx="142">
                  <c:v>41305</c:v>
                </c:pt>
                <c:pt idx="143">
                  <c:v>41274</c:v>
                </c:pt>
                <c:pt idx="144">
                  <c:v>41243</c:v>
                </c:pt>
                <c:pt idx="145">
                  <c:v>41213</c:v>
                </c:pt>
                <c:pt idx="146">
                  <c:v>41180</c:v>
                </c:pt>
                <c:pt idx="147">
                  <c:v>41152</c:v>
                </c:pt>
                <c:pt idx="148">
                  <c:v>41121</c:v>
                </c:pt>
                <c:pt idx="149">
                  <c:v>41089</c:v>
                </c:pt>
                <c:pt idx="150">
                  <c:v>41060</c:v>
                </c:pt>
                <c:pt idx="151">
                  <c:v>41029</c:v>
                </c:pt>
                <c:pt idx="152">
                  <c:v>40998</c:v>
                </c:pt>
                <c:pt idx="153">
                  <c:v>40968</c:v>
                </c:pt>
                <c:pt idx="154">
                  <c:v>40939</c:v>
                </c:pt>
                <c:pt idx="155">
                  <c:v>40907</c:v>
                </c:pt>
                <c:pt idx="156">
                  <c:v>40877</c:v>
                </c:pt>
                <c:pt idx="157">
                  <c:v>40847</c:v>
                </c:pt>
                <c:pt idx="158">
                  <c:v>40816</c:v>
                </c:pt>
                <c:pt idx="159">
                  <c:v>40786</c:v>
                </c:pt>
                <c:pt idx="160">
                  <c:v>40753</c:v>
                </c:pt>
                <c:pt idx="161">
                  <c:v>40724</c:v>
                </c:pt>
                <c:pt idx="162">
                  <c:v>40694</c:v>
                </c:pt>
                <c:pt idx="163">
                  <c:v>40662</c:v>
                </c:pt>
                <c:pt idx="164">
                  <c:v>40633</c:v>
                </c:pt>
                <c:pt idx="165">
                  <c:v>40602</c:v>
                </c:pt>
                <c:pt idx="166">
                  <c:v>40574</c:v>
                </c:pt>
                <c:pt idx="167">
                  <c:v>40543</c:v>
                </c:pt>
                <c:pt idx="168">
                  <c:v>40512</c:v>
                </c:pt>
                <c:pt idx="169">
                  <c:v>40480</c:v>
                </c:pt>
                <c:pt idx="170">
                  <c:v>40451</c:v>
                </c:pt>
                <c:pt idx="171">
                  <c:v>40421</c:v>
                </c:pt>
                <c:pt idx="172">
                  <c:v>40389</c:v>
                </c:pt>
                <c:pt idx="173">
                  <c:v>40359</c:v>
                </c:pt>
                <c:pt idx="174">
                  <c:v>40329</c:v>
                </c:pt>
                <c:pt idx="175">
                  <c:v>40298</c:v>
                </c:pt>
                <c:pt idx="176">
                  <c:v>40268</c:v>
                </c:pt>
                <c:pt idx="177">
                  <c:v>40235</c:v>
                </c:pt>
                <c:pt idx="178">
                  <c:v>40207</c:v>
                </c:pt>
                <c:pt idx="179">
                  <c:v>40178</c:v>
                </c:pt>
                <c:pt idx="180">
                  <c:v>40147</c:v>
                </c:pt>
                <c:pt idx="181">
                  <c:v>40116</c:v>
                </c:pt>
                <c:pt idx="182">
                  <c:v>40086</c:v>
                </c:pt>
                <c:pt idx="183">
                  <c:v>40056</c:v>
                </c:pt>
                <c:pt idx="184">
                  <c:v>40025</c:v>
                </c:pt>
                <c:pt idx="185">
                  <c:v>39994</c:v>
                </c:pt>
                <c:pt idx="186">
                  <c:v>39962</c:v>
                </c:pt>
                <c:pt idx="187">
                  <c:v>39933</c:v>
                </c:pt>
                <c:pt idx="188">
                  <c:v>39903</c:v>
                </c:pt>
                <c:pt idx="189">
                  <c:v>39871</c:v>
                </c:pt>
                <c:pt idx="190">
                  <c:v>39843</c:v>
                </c:pt>
                <c:pt idx="191">
                  <c:v>39813</c:v>
                </c:pt>
                <c:pt idx="192">
                  <c:v>39780</c:v>
                </c:pt>
                <c:pt idx="193">
                  <c:v>39752</c:v>
                </c:pt>
                <c:pt idx="194">
                  <c:v>39721</c:v>
                </c:pt>
                <c:pt idx="195">
                  <c:v>39689</c:v>
                </c:pt>
                <c:pt idx="196">
                  <c:v>39660</c:v>
                </c:pt>
                <c:pt idx="197">
                  <c:v>39629</c:v>
                </c:pt>
                <c:pt idx="198">
                  <c:v>39598</c:v>
                </c:pt>
                <c:pt idx="199">
                  <c:v>39568</c:v>
                </c:pt>
                <c:pt idx="200">
                  <c:v>39538</c:v>
                </c:pt>
                <c:pt idx="201">
                  <c:v>39507</c:v>
                </c:pt>
                <c:pt idx="202">
                  <c:v>39478</c:v>
                </c:pt>
                <c:pt idx="203">
                  <c:v>39447</c:v>
                </c:pt>
                <c:pt idx="204">
                  <c:v>39416</c:v>
                </c:pt>
                <c:pt idx="205">
                  <c:v>39386</c:v>
                </c:pt>
                <c:pt idx="206">
                  <c:v>39353</c:v>
                </c:pt>
                <c:pt idx="207">
                  <c:v>39325</c:v>
                </c:pt>
                <c:pt idx="208">
                  <c:v>39294</c:v>
                </c:pt>
                <c:pt idx="209">
                  <c:v>39262</c:v>
                </c:pt>
                <c:pt idx="210">
                  <c:v>39233</c:v>
                </c:pt>
                <c:pt idx="211">
                  <c:v>39202</c:v>
                </c:pt>
                <c:pt idx="212">
                  <c:v>39171</c:v>
                </c:pt>
                <c:pt idx="213">
                  <c:v>39141</c:v>
                </c:pt>
                <c:pt idx="214">
                  <c:v>39113</c:v>
                </c:pt>
                <c:pt idx="215">
                  <c:v>39080</c:v>
                </c:pt>
                <c:pt idx="216">
                  <c:v>39051</c:v>
                </c:pt>
                <c:pt idx="217">
                  <c:v>39021</c:v>
                </c:pt>
                <c:pt idx="218">
                  <c:v>38989</c:v>
                </c:pt>
                <c:pt idx="219">
                  <c:v>38960</c:v>
                </c:pt>
                <c:pt idx="220">
                  <c:v>38929</c:v>
                </c:pt>
                <c:pt idx="221">
                  <c:v>38898</c:v>
                </c:pt>
                <c:pt idx="222">
                  <c:v>38868</c:v>
                </c:pt>
                <c:pt idx="223">
                  <c:v>38835</c:v>
                </c:pt>
                <c:pt idx="224">
                  <c:v>38807</c:v>
                </c:pt>
                <c:pt idx="225">
                  <c:v>38776</c:v>
                </c:pt>
                <c:pt idx="226">
                  <c:v>38748</c:v>
                </c:pt>
                <c:pt idx="227">
                  <c:v>38716</c:v>
                </c:pt>
                <c:pt idx="228">
                  <c:v>38686</c:v>
                </c:pt>
                <c:pt idx="229">
                  <c:v>38656</c:v>
                </c:pt>
                <c:pt idx="230">
                  <c:v>38625</c:v>
                </c:pt>
                <c:pt idx="231">
                  <c:v>38595</c:v>
                </c:pt>
                <c:pt idx="232">
                  <c:v>38562</c:v>
                </c:pt>
                <c:pt idx="233">
                  <c:v>38533</c:v>
                </c:pt>
                <c:pt idx="234">
                  <c:v>38503</c:v>
                </c:pt>
                <c:pt idx="235">
                  <c:v>38471</c:v>
                </c:pt>
                <c:pt idx="236">
                  <c:v>38442</c:v>
                </c:pt>
                <c:pt idx="237">
                  <c:v>38411</c:v>
                </c:pt>
                <c:pt idx="238">
                  <c:v>38383</c:v>
                </c:pt>
                <c:pt idx="239">
                  <c:v>38352</c:v>
                </c:pt>
                <c:pt idx="240">
                  <c:v>38321</c:v>
                </c:pt>
                <c:pt idx="241">
                  <c:v>38289</c:v>
                </c:pt>
                <c:pt idx="242">
                  <c:v>38260</c:v>
                </c:pt>
                <c:pt idx="243">
                  <c:v>38230</c:v>
                </c:pt>
                <c:pt idx="244">
                  <c:v>38198</c:v>
                </c:pt>
                <c:pt idx="245">
                  <c:v>38168</c:v>
                </c:pt>
                <c:pt idx="246">
                  <c:v>38138</c:v>
                </c:pt>
                <c:pt idx="247">
                  <c:v>38107</c:v>
                </c:pt>
                <c:pt idx="248">
                  <c:v>38077</c:v>
                </c:pt>
                <c:pt idx="249">
                  <c:v>38044</c:v>
                </c:pt>
                <c:pt idx="250">
                  <c:v>38016</c:v>
                </c:pt>
              </c:numCache>
            </c:numRef>
          </c:cat>
          <c:val>
            <c:numRef>
              <c:f>'[Price Volatility.xlsm]Charts'!$L$7:$L$257</c:f>
              <c:numCache>
                <c:formatCode>0.0000</c:formatCode>
                <c:ptCount val="251"/>
                <c:pt idx="0">
                  <c:v>0.30041400000000001</c:v>
                </c:pt>
                <c:pt idx="1">
                  <c:v>0.35613500000000003</c:v>
                </c:pt>
                <c:pt idx="2">
                  <c:v>0.302483</c:v>
                </c:pt>
                <c:pt idx="3">
                  <c:v>0.32512000000000002</c:v>
                </c:pt>
                <c:pt idx="4">
                  <c:v>0.28947699999999998</c:v>
                </c:pt>
                <c:pt idx="5">
                  <c:v>0.312861</c:v>
                </c:pt>
                <c:pt idx="6">
                  <c:v>0.30259199999999997</c:v>
                </c:pt>
                <c:pt idx="7">
                  <c:v>0.288966</c:v>
                </c:pt>
                <c:pt idx="8">
                  <c:v>0.29647699999999999</c:v>
                </c:pt>
                <c:pt idx="9">
                  <c:v>0.30240600000000001</c:v>
                </c:pt>
                <c:pt idx="10">
                  <c:v>0.279034</c:v>
                </c:pt>
                <c:pt idx="11">
                  <c:v>0.26444800000000002</c:v>
                </c:pt>
                <c:pt idx="12">
                  <c:v>0.28965299999999999</c:v>
                </c:pt>
                <c:pt idx="13">
                  <c:v>0.27843800000000002</c:v>
                </c:pt>
                <c:pt idx="14">
                  <c:v>0.266818</c:v>
                </c:pt>
                <c:pt idx="15">
                  <c:v>0.28594700000000001</c:v>
                </c:pt>
                <c:pt idx="16">
                  <c:v>0.28289500000000001</c:v>
                </c:pt>
                <c:pt idx="17">
                  <c:v>0.267874</c:v>
                </c:pt>
                <c:pt idx="18">
                  <c:v>0.25496200000000002</c:v>
                </c:pt>
                <c:pt idx="19">
                  <c:v>0.25375599999999998</c:v>
                </c:pt>
                <c:pt idx="20">
                  <c:v>0.29126000000000002</c:v>
                </c:pt>
                <c:pt idx="21">
                  <c:v>0.28264500000000004</c:v>
                </c:pt>
                <c:pt idx="22">
                  <c:v>0.27968999999999999</c:v>
                </c:pt>
                <c:pt idx="23">
                  <c:v>0.30845</c:v>
                </c:pt>
                <c:pt idx="24">
                  <c:v>0.35628399999999999</c:v>
                </c:pt>
                <c:pt idx="25">
                  <c:v>0.347134</c:v>
                </c:pt>
                <c:pt idx="26">
                  <c:v>0.30193599999999998</c:v>
                </c:pt>
                <c:pt idx="27">
                  <c:v>0.29359099999999999</c:v>
                </c:pt>
                <c:pt idx="28">
                  <c:v>0.32605499999999998</c:v>
                </c:pt>
                <c:pt idx="29">
                  <c:v>0.33956800000000004</c:v>
                </c:pt>
                <c:pt idx="30">
                  <c:v>0.38016500000000003</c:v>
                </c:pt>
                <c:pt idx="31">
                  <c:v>0.34590100000000001</c:v>
                </c:pt>
                <c:pt idx="32">
                  <c:v>0.39204700000000003</c:v>
                </c:pt>
                <c:pt idx="33">
                  <c:v>0.31928800000000002</c:v>
                </c:pt>
                <c:pt idx="34">
                  <c:v>0.29853099999999999</c:v>
                </c:pt>
                <c:pt idx="35">
                  <c:v>0.30055199999999999</c:v>
                </c:pt>
                <c:pt idx="36">
                  <c:v>0.29320000000000002</c:v>
                </c:pt>
                <c:pt idx="37">
                  <c:v>0.30915599999999999</c:v>
                </c:pt>
                <c:pt idx="38">
                  <c:v>0.31062400000000001</c:v>
                </c:pt>
                <c:pt idx="39">
                  <c:v>0.30564399999999997</c:v>
                </c:pt>
                <c:pt idx="40">
                  <c:v>0.28456799999999999</c:v>
                </c:pt>
                <c:pt idx="41">
                  <c:v>0.27122099999999999</c:v>
                </c:pt>
                <c:pt idx="42">
                  <c:v>0.30082900000000001</c:v>
                </c:pt>
                <c:pt idx="43">
                  <c:v>0.293379</c:v>
                </c:pt>
                <c:pt idx="44">
                  <c:v>0.34118099999999996</c:v>
                </c:pt>
                <c:pt idx="45">
                  <c:v>0.36914999999999998</c:v>
                </c:pt>
                <c:pt idx="46">
                  <c:v>0.36173699999999998</c:v>
                </c:pt>
                <c:pt idx="47">
                  <c:v>0.31752800000000003</c:v>
                </c:pt>
                <c:pt idx="48">
                  <c:v>0.34569299999999997</c:v>
                </c:pt>
                <c:pt idx="49">
                  <c:v>0.31071700000000002</c:v>
                </c:pt>
                <c:pt idx="50">
                  <c:v>0.31617400000000001</c:v>
                </c:pt>
                <c:pt idx="51">
                  <c:v>0.33811199999999997</c:v>
                </c:pt>
                <c:pt idx="52">
                  <c:v>0.34236400000000006</c:v>
                </c:pt>
                <c:pt idx="53">
                  <c:v>0.37493000000000004</c:v>
                </c:pt>
                <c:pt idx="54">
                  <c:v>0.38663200000000003</c:v>
                </c:pt>
                <c:pt idx="55">
                  <c:v>0.56331299999999995</c:v>
                </c:pt>
                <c:pt idx="56">
                  <c:v>0.66317700000000002</c:v>
                </c:pt>
                <c:pt idx="57">
                  <c:v>0.31861800000000001</c:v>
                </c:pt>
                <c:pt idx="58">
                  <c:v>0.26567799999999997</c:v>
                </c:pt>
                <c:pt idx="59">
                  <c:v>0.24016200000000001</c:v>
                </c:pt>
                <c:pt idx="60">
                  <c:v>0.25753399999999999</c:v>
                </c:pt>
                <c:pt idx="61">
                  <c:v>0.259795</c:v>
                </c:pt>
                <c:pt idx="62">
                  <c:v>0.27875</c:v>
                </c:pt>
                <c:pt idx="63">
                  <c:v>0.29155500000000001</c:v>
                </c:pt>
                <c:pt idx="64">
                  <c:v>0.26347300000000001</c:v>
                </c:pt>
                <c:pt idx="65">
                  <c:v>0.27024199999999998</c:v>
                </c:pt>
                <c:pt idx="66">
                  <c:v>0.27900999999999998</c:v>
                </c:pt>
                <c:pt idx="67">
                  <c:v>0.243927</c:v>
                </c:pt>
                <c:pt idx="68">
                  <c:v>0.26640999999999998</c:v>
                </c:pt>
                <c:pt idx="69">
                  <c:v>0.26003900000000002</c:v>
                </c:pt>
                <c:pt idx="70">
                  <c:v>0.26722699999999999</c:v>
                </c:pt>
                <c:pt idx="71">
                  <c:v>0.28466200000000003</c:v>
                </c:pt>
                <c:pt idx="72">
                  <c:v>0.324208</c:v>
                </c:pt>
                <c:pt idx="73">
                  <c:v>0.34872700000000001</c:v>
                </c:pt>
                <c:pt idx="74">
                  <c:v>0.28243499999999999</c:v>
                </c:pt>
                <c:pt idx="75">
                  <c:v>0.28269899999999998</c:v>
                </c:pt>
                <c:pt idx="76">
                  <c:v>0.30940100000000004</c:v>
                </c:pt>
                <c:pt idx="77">
                  <c:v>0.30556</c:v>
                </c:pt>
                <c:pt idx="78">
                  <c:v>0.29430200000000001</c:v>
                </c:pt>
                <c:pt idx="79">
                  <c:v>0.29181000000000001</c:v>
                </c:pt>
                <c:pt idx="80">
                  <c:v>0.27967999999999998</c:v>
                </c:pt>
                <c:pt idx="81">
                  <c:v>0.303705</c:v>
                </c:pt>
                <c:pt idx="82">
                  <c:v>0.265407</c:v>
                </c:pt>
                <c:pt idx="83">
                  <c:v>0.25236000000000003</c:v>
                </c:pt>
                <c:pt idx="84">
                  <c:v>0.26405200000000001</c:v>
                </c:pt>
                <c:pt idx="85">
                  <c:v>0.25052399999999997</c:v>
                </c:pt>
                <c:pt idx="86">
                  <c:v>0.24077400000000002</c:v>
                </c:pt>
                <c:pt idx="87">
                  <c:v>0.24230000000000002</c:v>
                </c:pt>
                <c:pt idx="88">
                  <c:v>0.23266400000000001</c:v>
                </c:pt>
                <c:pt idx="89">
                  <c:v>0.23564299999999999</c:v>
                </c:pt>
                <c:pt idx="90">
                  <c:v>0.24055900000000002</c:v>
                </c:pt>
                <c:pt idx="91">
                  <c:v>0.22894700000000001</c:v>
                </c:pt>
                <c:pt idx="92">
                  <c:v>0.23244700000000001</c:v>
                </c:pt>
                <c:pt idx="93">
                  <c:v>0.232654</c:v>
                </c:pt>
                <c:pt idx="94">
                  <c:v>0.22385100000000002</c:v>
                </c:pt>
                <c:pt idx="95">
                  <c:v>0.24713599999999999</c:v>
                </c:pt>
                <c:pt idx="96">
                  <c:v>0.27801300000000001</c:v>
                </c:pt>
                <c:pt idx="97">
                  <c:v>0.239312</c:v>
                </c:pt>
                <c:pt idx="98">
                  <c:v>0.25502999999999998</c:v>
                </c:pt>
                <c:pt idx="99">
                  <c:v>0.25661</c:v>
                </c:pt>
                <c:pt idx="100">
                  <c:v>0.26338299999999998</c:v>
                </c:pt>
                <c:pt idx="101">
                  <c:v>0.27006799999999997</c:v>
                </c:pt>
                <c:pt idx="102">
                  <c:v>0.26619799999999999</c:v>
                </c:pt>
                <c:pt idx="103">
                  <c:v>0.26262399999999997</c:v>
                </c:pt>
                <c:pt idx="104">
                  <c:v>0.29229900000000003</c:v>
                </c:pt>
                <c:pt idx="105">
                  <c:v>0.33538499999999999</c:v>
                </c:pt>
                <c:pt idx="106">
                  <c:v>0.31897799999999998</c:v>
                </c:pt>
                <c:pt idx="107">
                  <c:v>0.256048</c:v>
                </c:pt>
                <c:pt idx="108">
                  <c:v>0.26593600000000001</c:v>
                </c:pt>
                <c:pt idx="109">
                  <c:v>0.282723</c:v>
                </c:pt>
                <c:pt idx="110">
                  <c:v>0.38297800000000004</c:v>
                </c:pt>
                <c:pt idx="111">
                  <c:v>0.38471100000000003</c:v>
                </c:pt>
                <c:pt idx="112">
                  <c:v>0.31602000000000002</c:v>
                </c:pt>
                <c:pt idx="113">
                  <c:v>0.28111799999999998</c:v>
                </c:pt>
                <c:pt idx="114">
                  <c:v>0.29277900000000001</c:v>
                </c:pt>
                <c:pt idx="115">
                  <c:v>0.29646600000000001</c:v>
                </c:pt>
                <c:pt idx="116">
                  <c:v>0.25879999999999997</c:v>
                </c:pt>
                <c:pt idx="117">
                  <c:v>0.26568200000000003</c:v>
                </c:pt>
                <c:pt idx="118">
                  <c:v>0.27412500000000001</c:v>
                </c:pt>
                <c:pt idx="119">
                  <c:v>0.29505400000000004</c:v>
                </c:pt>
                <c:pt idx="120">
                  <c:v>0.27552299999999996</c:v>
                </c:pt>
                <c:pt idx="121">
                  <c:v>0.27342700000000003</c:v>
                </c:pt>
                <c:pt idx="122">
                  <c:v>0.27346900000000002</c:v>
                </c:pt>
                <c:pt idx="123">
                  <c:v>0.24617999999999998</c:v>
                </c:pt>
                <c:pt idx="124">
                  <c:v>0.24015300000000001</c:v>
                </c:pt>
                <c:pt idx="125">
                  <c:v>0.25343499999999997</c:v>
                </c:pt>
                <c:pt idx="126">
                  <c:v>0.27486300000000002</c:v>
                </c:pt>
                <c:pt idx="127">
                  <c:v>0.261517</c:v>
                </c:pt>
                <c:pt idx="128">
                  <c:v>0.26210499999999998</c:v>
                </c:pt>
                <c:pt idx="129">
                  <c:v>0.26128799999999996</c:v>
                </c:pt>
                <c:pt idx="130">
                  <c:v>0.25452000000000002</c:v>
                </c:pt>
                <c:pt idx="131">
                  <c:v>0.24513100000000002</c:v>
                </c:pt>
                <c:pt idx="132">
                  <c:v>0.264594</c:v>
                </c:pt>
                <c:pt idx="133">
                  <c:v>0.25955600000000001</c:v>
                </c:pt>
                <c:pt idx="134">
                  <c:v>0.32789099999999999</c:v>
                </c:pt>
                <c:pt idx="135">
                  <c:v>0.32134799999999997</c:v>
                </c:pt>
                <c:pt idx="136">
                  <c:v>0.32995600000000003</c:v>
                </c:pt>
                <c:pt idx="137">
                  <c:v>0.33921500000000004</c:v>
                </c:pt>
                <c:pt idx="138">
                  <c:v>0.28900599999999999</c:v>
                </c:pt>
                <c:pt idx="139">
                  <c:v>0.27429200000000004</c:v>
                </c:pt>
                <c:pt idx="140">
                  <c:v>0.272928</c:v>
                </c:pt>
                <c:pt idx="141">
                  <c:v>0.25379499999999999</c:v>
                </c:pt>
                <c:pt idx="142">
                  <c:v>0.24592800000000001</c:v>
                </c:pt>
                <c:pt idx="143">
                  <c:v>0.235765</c:v>
                </c:pt>
                <c:pt idx="144">
                  <c:v>0.249388</c:v>
                </c:pt>
                <c:pt idx="145">
                  <c:v>0.25076999999999999</c:v>
                </c:pt>
                <c:pt idx="146">
                  <c:v>0.27755199999999997</c:v>
                </c:pt>
                <c:pt idx="147">
                  <c:v>0.26242899999999997</c:v>
                </c:pt>
                <c:pt idx="148">
                  <c:v>0.27235199999999998</c:v>
                </c:pt>
                <c:pt idx="149">
                  <c:v>0.30201499999999998</c:v>
                </c:pt>
                <c:pt idx="150">
                  <c:v>0.305475</c:v>
                </c:pt>
                <c:pt idx="151">
                  <c:v>0.27058399999999999</c:v>
                </c:pt>
                <c:pt idx="152">
                  <c:v>0.305226</c:v>
                </c:pt>
                <c:pt idx="153">
                  <c:v>0.31672699999999998</c:v>
                </c:pt>
                <c:pt idx="154">
                  <c:v>0.29471700000000001</c:v>
                </c:pt>
                <c:pt idx="155">
                  <c:v>0.32895099999999999</c:v>
                </c:pt>
                <c:pt idx="156">
                  <c:v>0.34650900000000001</c:v>
                </c:pt>
                <c:pt idx="157">
                  <c:v>0.43672299999999997</c:v>
                </c:pt>
                <c:pt idx="158">
                  <c:v>0.39784399999999998</c:v>
                </c:pt>
                <c:pt idx="159">
                  <c:v>0.378994</c:v>
                </c:pt>
                <c:pt idx="160">
                  <c:v>0.278115</c:v>
                </c:pt>
                <c:pt idx="161">
                  <c:v>0.27560600000000002</c:v>
                </c:pt>
                <c:pt idx="162">
                  <c:v>0.277499</c:v>
                </c:pt>
                <c:pt idx="163">
                  <c:v>0.267731</c:v>
                </c:pt>
                <c:pt idx="164">
                  <c:v>0.315442</c:v>
                </c:pt>
                <c:pt idx="165">
                  <c:v>0.31428100000000003</c:v>
                </c:pt>
                <c:pt idx="166">
                  <c:v>0.28636400000000001</c:v>
                </c:pt>
                <c:pt idx="167">
                  <c:v>0.29185</c:v>
                </c:pt>
                <c:pt idx="168">
                  <c:v>0.30279900000000004</c:v>
                </c:pt>
                <c:pt idx="169">
                  <c:v>0.28830500000000003</c:v>
                </c:pt>
                <c:pt idx="170">
                  <c:v>0.29361799999999999</c:v>
                </c:pt>
                <c:pt idx="171">
                  <c:v>0.28910000000000002</c:v>
                </c:pt>
                <c:pt idx="172">
                  <c:v>0.27117799999999997</c:v>
                </c:pt>
                <c:pt idx="173">
                  <c:v>0.328065</c:v>
                </c:pt>
                <c:pt idx="174">
                  <c:v>0.35415599999999997</c:v>
                </c:pt>
                <c:pt idx="175">
                  <c:v>0.28273300000000001</c:v>
                </c:pt>
                <c:pt idx="176">
                  <c:v>0.27263199999999999</c:v>
                </c:pt>
                <c:pt idx="177">
                  <c:v>0.31994900000000004</c:v>
                </c:pt>
                <c:pt idx="178">
                  <c:v>0.31254799999999999</c:v>
                </c:pt>
                <c:pt idx="179">
                  <c:v>0.29478399999999999</c:v>
                </c:pt>
                <c:pt idx="180">
                  <c:v>0.34262300000000001</c:v>
                </c:pt>
                <c:pt idx="181">
                  <c:v>0.33455100000000004</c:v>
                </c:pt>
                <c:pt idx="182">
                  <c:v>0.33630899999999997</c:v>
                </c:pt>
                <c:pt idx="183">
                  <c:v>0.38661600000000002</c:v>
                </c:pt>
                <c:pt idx="184">
                  <c:v>0.39538299999999998</c:v>
                </c:pt>
                <c:pt idx="185">
                  <c:v>0.455094</c:v>
                </c:pt>
                <c:pt idx="186">
                  <c:v>0.51448799999999995</c:v>
                </c:pt>
                <c:pt idx="187">
                  <c:v>0.49537100000000001</c:v>
                </c:pt>
                <c:pt idx="188">
                  <c:v>0.46296199999999998</c:v>
                </c:pt>
                <c:pt idx="189">
                  <c:v>0.42301800000000001</c:v>
                </c:pt>
                <c:pt idx="190">
                  <c:v>0.47688200000000003</c:v>
                </c:pt>
                <c:pt idx="191">
                  <c:v>0.54810800000000004</c:v>
                </c:pt>
                <c:pt idx="192">
                  <c:v>0.75219099999999994</c:v>
                </c:pt>
                <c:pt idx="193">
                  <c:v>0.76093699999999997</c:v>
                </c:pt>
                <c:pt idx="194">
                  <c:v>0.47111500000000001</c:v>
                </c:pt>
                <c:pt idx="195">
                  <c:v>0.390845</c:v>
                </c:pt>
                <c:pt idx="196">
                  <c:v>0.427066</c:v>
                </c:pt>
                <c:pt idx="197">
                  <c:v>0.375388</c:v>
                </c:pt>
                <c:pt idx="198">
                  <c:v>0.33360599999999996</c:v>
                </c:pt>
                <c:pt idx="199">
                  <c:v>0.37248600000000004</c:v>
                </c:pt>
                <c:pt idx="200">
                  <c:v>0.44277</c:v>
                </c:pt>
                <c:pt idx="201">
                  <c:v>0.51709800000000006</c:v>
                </c:pt>
                <c:pt idx="202">
                  <c:v>0.521312</c:v>
                </c:pt>
                <c:pt idx="203">
                  <c:v>0.38874899999999996</c:v>
                </c:pt>
                <c:pt idx="204">
                  <c:v>0.43977400000000005</c:v>
                </c:pt>
                <c:pt idx="205">
                  <c:v>0.40573399999999998</c:v>
                </c:pt>
                <c:pt idx="206">
                  <c:v>0.37838299999999997</c:v>
                </c:pt>
                <c:pt idx="207">
                  <c:v>0.45502899999999996</c:v>
                </c:pt>
                <c:pt idx="208">
                  <c:v>0.34558500000000003</c:v>
                </c:pt>
                <c:pt idx="209">
                  <c:v>0.32450099999999998</c:v>
                </c:pt>
                <c:pt idx="210">
                  <c:v>0.32237699999999997</c:v>
                </c:pt>
                <c:pt idx="211">
                  <c:v>0.32097900000000001</c:v>
                </c:pt>
                <c:pt idx="212">
                  <c:v>0.37472900000000003</c:v>
                </c:pt>
                <c:pt idx="213">
                  <c:v>0.34334999999999999</c:v>
                </c:pt>
                <c:pt idx="214">
                  <c:v>0.303672</c:v>
                </c:pt>
                <c:pt idx="215">
                  <c:v>0.32241799999999998</c:v>
                </c:pt>
                <c:pt idx="216">
                  <c:v>0.29505500000000001</c:v>
                </c:pt>
                <c:pt idx="217">
                  <c:v>0.26266300000000004</c:v>
                </c:pt>
                <c:pt idx="218">
                  <c:v>0.27265999999999996</c:v>
                </c:pt>
                <c:pt idx="219">
                  <c:v>0.29409600000000002</c:v>
                </c:pt>
                <c:pt idx="220">
                  <c:v>0.34231299999999998</c:v>
                </c:pt>
                <c:pt idx="221">
                  <c:v>0.45270100000000002</c:v>
                </c:pt>
                <c:pt idx="222">
                  <c:v>0.41635800000000001</c:v>
                </c:pt>
                <c:pt idx="223">
                  <c:v>0.32961100000000004</c:v>
                </c:pt>
                <c:pt idx="224">
                  <c:v>0.303896</c:v>
                </c:pt>
                <c:pt idx="225">
                  <c:v>0.32691599999999998</c:v>
                </c:pt>
                <c:pt idx="226">
                  <c:v>0.31280000000000002</c:v>
                </c:pt>
                <c:pt idx="227">
                  <c:v>0.29962499999999997</c:v>
                </c:pt>
                <c:pt idx="228">
                  <c:v>0.30924200000000002</c:v>
                </c:pt>
                <c:pt idx="229">
                  <c:v>0.33025199999999999</c:v>
                </c:pt>
                <c:pt idx="230">
                  <c:v>0.31226199999999998</c:v>
                </c:pt>
                <c:pt idx="231">
                  <c:v>0.30881199999999998</c:v>
                </c:pt>
                <c:pt idx="232">
                  <c:v>0.28073399999999998</c:v>
                </c:pt>
                <c:pt idx="233">
                  <c:v>0.27460000000000001</c:v>
                </c:pt>
                <c:pt idx="234">
                  <c:v>0.27472999999999997</c:v>
                </c:pt>
                <c:pt idx="235">
                  <c:v>0.29561499999999996</c:v>
                </c:pt>
                <c:pt idx="236">
                  <c:v>0.31275500000000001</c:v>
                </c:pt>
                <c:pt idx="237">
                  <c:v>0.29225800000000002</c:v>
                </c:pt>
                <c:pt idx="238">
                  <c:v>0.30165600000000004</c:v>
                </c:pt>
                <c:pt idx="239">
                  <c:v>0.285333</c:v>
                </c:pt>
                <c:pt idx="240">
                  <c:v>0.30831800000000004</c:v>
                </c:pt>
                <c:pt idx="241">
                  <c:v>0.30293100000000001</c:v>
                </c:pt>
                <c:pt idx="242">
                  <c:v>0.29847000000000001</c:v>
                </c:pt>
                <c:pt idx="243">
                  <c:v>0.28931600000000002</c:v>
                </c:pt>
                <c:pt idx="244">
                  <c:v>0.30497200000000002</c:v>
                </c:pt>
                <c:pt idx="245">
                  <c:v>0.35844000000000004</c:v>
                </c:pt>
                <c:pt idx="246">
                  <c:v>0.48931199999999997</c:v>
                </c:pt>
                <c:pt idx="247">
                  <c:v>0.36331200000000002</c:v>
                </c:pt>
                <c:pt idx="248">
                  <c:v>0.35697600000000002</c:v>
                </c:pt>
                <c:pt idx="249">
                  <c:v>0.38093299999999997</c:v>
                </c:pt>
                <c:pt idx="250">
                  <c:v>0.36558200000000002</c:v>
                </c:pt>
              </c:numCache>
            </c:numRef>
          </c:val>
          <c:smooth val="0"/>
          <c:extLst>
            <c:ext xmlns:c16="http://schemas.microsoft.com/office/drawing/2014/chart" uri="{C3380CC4-5D6E-409C-BE32-E72D297353CC}">
              <c16:uniqueId val="{00000000-6B4E-4F90-BC5C-74EDA6970F83}"/>
            </c:ext>
          </c:extLst>
        </c:ser>
        <c:ser>
          <c:idx val="1"/>
          <c:order val="1"/>
          <c:tx>
            <c:strRef>
              <c:f>'[Price Volatility.xlsm]Charts'!$M$6</c:f>
              <c:strCache>
                <c:ptCount val="1"/>
                <c:pt idx="0">
                  <c:v>Non-Payers</c:v>
                </c:pt>
              </c:strCache>
            </c:strRef>
          </c:tx>
          <c:spPr>
            <a:ln w="28575" cap="rnd">
              <a:solidFill>
                <a:schemeClr val="accent2"/>
              </a:solidFill>
              <a:round/>
            </a:ln>
            <a:effectLst/>
          </c:spPr>
          <c:marker>
            <c:symbol val="none"/>
          </c:marker>
          <c:cat>
            <c:numRef>
              <c:f>'[Price Volatility.xlsm]Charts'!$K$7:$K$257</c:f>
              <c:numCache>
                <c:formatCode>m/d/yyyy</c:formatCode>
                <c:ptCount val="251"/>
                <c:pt idx="0">
                  <c:v>45625</c:v>
                </c:pt>
                <c:pt idx="1">
                  <c:v>45596</c:v>
                </c:pt>
                <c:pt idx="2">
                  <c:v>45565</c:v>
                </c:pt>
                <c:pt idx="3">
                  <c:v>45534</c:v>
                </c:pt>
                <c:pt idx="4">
                  <c:v>45504</c:v>
                </c:pt>
                <c:pt idx="5">
                  <c:v>45471</c:v>
                </c:pt>
                <c:pt idx="6">
                  <c:v>45443</c:v>
                </c:pt>
                <c:pt idx="7">
                  <c:v>45412</c:v>
                </c:pt>
                <c:pt idx="8">
                  <c:v>45380</c:v>
                </c:pt>
                <c:pt idx="9">
                  <c:v>45351</c:v>
                </c:pt>
                <c:pt idx="10">
                  <c:v>45322</c:v>
                </c:pt>
                <c:pt idx="11">
                  <c:v>45289</c:v>
                </c:pt>
                <c:pt idx="12">
                  <c:v>45260</c:v>
                </c:pt>
                <c:pt idx="13">
                  <c:v>45230</c:v>
                </c:pt>
                <c:pt idx="14">
                  <c:v>45198</c:v>
                </c:pt>
                <c:pt idx="15">
                  <c:v>45169</c:v>
                </c:pt>
                <c:pt idx="16">
                  <c:v>45138</c:v>
                </c:pt>
                <c:pt idx="17">
                  <c:v>45107</c:v>
                </c:pt>
                <c:pt idx="18">
                  <c:v>45077</c:v>
                </c:pt>
                <c:pt idx="19">
                  <c:v>45044</c:v>
                </c:pt>
                <c:pt idx="20">
                  <c:v>45016</c:v>
                </c:pt>
                <c:pt idx="21">
                  <c:v>44985</c:v>
                </c:pt>
                <c:pt idx="22">
                  <c:v>44957</c:v>
                </c:pt>
                <c:pt idx="23">
                  <c:v>44925</c:v>
                </c:pt>
                <c:pt idx="24">
                  <c:v>44895</c:v>
                </c:pt>
                <c:pt idx="25">
                  <c:v>44865</c:v>
                </c:pt>
                <c:pt idx="26">
                  <c:v>44834</c:v>
                </c:pt>
                <c:pt idx="27">
                  <c:v>44804</c:v>
                </c:pt>
                <c:pt idx="28">
                  <c:v>44771</c:v>
                </c:pt>
                <c:pt idx="29">
                  <c:v>44742</c:v>
                </c:pt>
                <c:pt idx="30">
                  <c:v>44712</c:v>
                </c:pt>
                <c:pt idx="31">
                  <c:v>44680</c:v>
                </c:pt>
                <c:pt idx="32">
                  <c:v>44651</c:v>
                </c:pt>
                <c:pt idx="33">
                  <c:v>44620</c:v>
                </c:pt>
                <c:pt idx="34">
                  <c:v>44592</c:v>
                </c:pt>
                <c:pt idx="35">
                  <c:v>44561</c:v>
                </c:pt>
                <c:pt idx="36">
                  <c:v>44530</c:v>
                </c:pt>
                <c:pt idx="37">
                  <c:v>44498</c:v>
                </c:pt>
                <c:pt idx="38">
                  <c:v>44469</c:v>
                </c:pt>
                <c:pt idx="39">
                  <c:v>44439</c:v>
                </c:pt>
                <c:pt idx="40">
                  <c:v>44407</c:v>
                </c:pt>
                <c:pt idx="41">
                  <c:v>44377</c:v>
                </c:pt>
                <c:pt idx="42">
                  <c:v>44347</c:v>
                </c:pt>
                <c:pt idx="43">
                  <c:v>44316</c:v>
                </c:pt>
                <c:pt idx="44">
                  <c:v>44286</c:v>
                </c:pt>
                <c:pt idx="45">
                  <c:v>44253</c:v>
                </c:pt>
                <c:pt idx="46">
                  <c:v>44225</c:v>
                </c:pt>
                <c:pt idx="47">
                  <c:v>44196</c:v>
                </c:pt>
                <c:pt idx="48">
                  <c:v>44165</c:v>
                </c:pt>
                <c:pt idx="49">
                  <c:v>44134</c:v>
                </c:pt>
                <c:pt idx="50">
                  <c:v>44104</c:v>
                </c:pt>
                <c:pt idx="51">
                  <c:v>44074</c:v>
                </c:pt>
                <c:pt idx="52">
                  <c:v>44043</c:v>
                </c:pt>
                <c:pt idx="53">
                  <c:v>44012</c:v>
                </c:pt>
                <c:pt idx="54">
                  <c:v>43980</c:v>
                </c:pt>
                <c:pt idx="55">
                  <c:v>43951</c:v>
                </c:pt>
                <c:pt idx="56">
                  <c:v>43921</c:v>
                </c:pt>
                <c:pt idx="57">
                  <c:v>43889</c:v>
                </c:pt>
                <c:pt idx="58">
                  <c:v>43861</c:v>
                </c:pt>
                <c:pt idx="59">
                  <c:v>43830</c:v>
                </c:pt>
                <c:pt idx="60">
                  <c:v>43798</c:v>
                </c:pt>
                <c:pt idx="61">
                  <c:v>43769</c:v>
                </c:pt>
                <c:pt idx="62">
                  <c:v>43738</c:v>
                </c:pt>
                <c:pt idx="63">
                  <c:v>43707</c:v>
                </c:pt>
                <c:pt idx="64">
                  <c:v>43677</c:v>
                </c:pt>
                <c:pt idx="65">
                  <c:v>43644</c:v>
                </c:pt>
                <c:pt idx="66">
                  <c:v>43616</c:v>
                </c:pt>
                <c:pt idx="67">
                  <c:v>43585</c:v>
                </c:pt>
                <c:pt idx="68">
                  <c:v>43553</c:v>
                </c:pt>
                <c:pt idx="69">
                  <c:v>43524</c:v>
                </c:pt>
                <c:pt idx="70">
                  <c:v>43496</c:v>
                </c:pt>
                <c:pt idx="71">
                  <c:v>43465</c:v>
                </c:pt>
                <c:pt idx="72">
                  <c:v>43434</c:v>
                </c:pt>
                <c:pt idx="73">
                  <c:v>43404</c:v>
                </c:pt>
                <c:pt idx="74">
                  <c:v>43371</c:v>
                </c:pt>
                <c:pt idx="75">
                  <c:v>43343</c:v>
                </c:pt>
                <c:pt idx="76">
                  <c:v>43312</c:v>
                </c:pt>
                <c:pt idx="77">
                  <c:v>43280</c:v>
                </c:pt>
                <c:pt idx="78">
                  <c:v>43251</c:v>
                </c:pt>
                <c:pt idx="79">
                  <c:v>43220</c:v>
                </c:pt>
                <c:pt idx="80">
                  <c:v>43189</c:v>
                </c:pt>
                <c:pt idx="81">
                  <c:v>43159</c:v>
                </c:pt>
                <c:pt idx="82">
                  <c:v>43131</c:v>
                </c:pt>
                <c:pt idx="83">
                  <c:v>43098</c:v>
                </c:pt>
                <c:pt idx="84">
                  <c:v>43069</c:v>
                </c:pt>
                <c:pt idx="85">
                  <c:v>43039</c:v>
                </c:pt>
                <c:pt idx="86">
                  <c:v>43007</c:v>
                </c:pt>
                <c:pt idx="87">
                  <c:v>42978</c:v>
                </c:pt>
                <c:pt idx="88">
                  <c:v>42947</c:v>
                </c:pt>
                <c:pt idx="89">
                  <c:v>42916</c:v>
                </c:pt>
                <c:pt idx="90">
                  <c:v>42886</c:v>
                </c:pt>
                <c:pt idx="91">
                  <c:v>42853</c:v>
                </c:pt>
                <c:pt idx="92">
                  <c:v>42825</c:v>
                </c:pt>
                <c:pt idx="93">
                  <c:v>42794</c:v>
                </c:pt>
                <c:pt idx="94">
                  <c:v>42766</c:v>
                </c:pt>
                <c:pt idx="95">
                  <c:v>42734</c:v>
                </c:pt>
                <c:pt idx="96">
                  <c:v>42704</c:v>
                </c:pt>
                <c:pt idx="97">
                  <c:v>42674</c:v>
                </c:pt>
                <c:pt idx="98">
                  <c:v>42643</c:v>
                </c:pt>
                <c:pt idx="99">
                  <c:v>42613</c:v>
                </c:pt>
                <c:pt idx="100">
                  <c:v>42580</c:v>
                </c:pt>
                <c:pt idx="101">
                  <c:v>42551</c:v>
                </c:pt>
                <c:pt idx="102">
                  <c:v>42521</c:v>
                </c:pt>
                <c:pt idx="103">
                  <c:v>42489</c:v>
                </c:pt>
                <c:pt idx="104">
                  <c:v>42460</c:v>
                </c:pt>
                <c:pt idx="105">
                  <c:v>42429</c:v>
                </c:pt>
                <c:pt idx="106">
                  <c:v>42398</c:v>
                </c:pt>
                <c:pt idx="107">
                  <c:v>42369</c:v>
                </c:pt>
                <c:pt idx="108">
                  <c:v>42338</c:v>
                </c:pt>
                <c:pt idx="109">
                  <c:v>42307</c:v>
                </c:pt>
                <c:pt idx="110">
                  <c:v>42277</c:v>
                </c:pt>
                <c:pt idx="111">
                  <c:v>42247</c:v>
                </c:pt>
                <c:pt idx="112">
                  <c:v>42216</c:v>
                </c:pt>
                <c:pt idx="113">
                  <c:v>42185</c:v>
                </c:pt>
                <c:pt idx="114">
                  <c:v>42153</c:v>
                </c:pt>
                <c:pt idx="115">
                  <c:v>42124</c:v>
                </c:pt>
                <c:pt idx="116">
                  <c:v>42094</c:v>
                </c:pt>
                <c:pt idx="117">
                  <c:v>42062</c:v>
                </c:pt>
                <c:pt idx="118">
                  <c:v>42034</c:v>
                </c:pt>
                <c:pt idx="119">
                  <c:v>42004</c:v>
                </c:pt>
                <c:pt idx="120">
                  <c:v>41971</c:v>
                </c:pt>
                <c:pt idx="121">
                  <c:v>41943</c:v>
                </c:pt>
                <c:pt idx="122">
                  <c:v>41912</c:v>
                </c:pt>
                <c:pt idx="123">
                  <c:v>41880</c:v>
                </c:pt>
                <c:pt idx="124">
                  <c:v>41851</c:v>
                </c:pt>
                <c:pt idx="125">
                  <c:v>41820</c:v>
                </c:pt>
                <c:pt idx="126">
                  <c:v>41789</c:v>
                </c:pt>
                <c:pt idx="127">
                  <c:v>41759</c:v>
                </c:pt>
                <c:pt idx="128">
                  <c:v>41729</c:v>
                </c:pt>
                <c:pt idx="129">
                  <c:v>41698</c:v>
                </c:pt>
                <c:pt idx="130">
                  <c:v>41670</c:v>
                </c:pt>
                <c:pt idx="131">
                  <c:v>41639</c:v>
                </c:pt>
                <c:pt idx="132">
                  <c:v>41607</c:v>
                </c:pt>
                <c:pt idx="133">
                  <c:v>41578</c:v>
                </c:pt>
                <c:pt idx="134">
                  <c:v>41547</c:v>
                </c:pt>
                <c:pt idx="135">
                  <c:v>41516</c:v>
                </c:pt>
                <c:pt idx="136">
                  <c:v>41486</c:v>
                </c:pt>
                <c:pt idx="137">
                  <c:v>41453</c:v>
                </c:pt>
                <c:pt idx="138">
                  <c:v>41425</c:v>
                </c:pt>
                <c:pt idx="139">
                  <c:v>41394</c:v>
                </c:pt>
                <c:pt idx="140">
                  <c:v>41362</c:v>
                </c:pt>
                <c:pt idx="141">
                  <c:v>41333</c:v>
                </c:pt>
                <c:pt idx="142">
                  <c:v>41305</c:v>
                </c:pt>
                <c:pt idx="143">
                  <c:v>41274</c:v>
                </c:pt>
                <c:pt idx="144">
                  <c:v>41243</c:v>
                </c:pt>
                <c:pt idx="145">
                  <c:v>41213</c:v>
                </c:pt>
                <c:pt idx="146">
                  <c:v>41180</c:v>
                </c:pt>
                <c:pt idx="147">
                  <c:v>41152</c:v>
                </c:pt>
                <c:pt idx="148">
                  <c:v>41121</c:v>
                </c:pt>
                <c:pt idx="149">
                  <c:v>41089</c:v>
                </c:pt>
                <c:pt idx="150">
                  <c:v>41060</c:v>
                </c:pt>
                <c:pt idx="151">
                  <c:v>41029</c:v>
                </c:pt>
                <c:pt idx="152">
                  <c:v>40998</c:v>
                </c:pt>
                <c:pt idx="153">
                  <c:v>40968</c:v>
                </c:pt>
                <c:pt idx="154">
                  <c:v>40939</c:v>
                </c:pt>
                <c:pt idx="155">
                  <c:v>40907</c:v>
                </c:pt>
                <c:pt idx="156">
                  <c:v>40877</c:v>
                </c:pt>
                <c:pt idx="157">
                  <c:v>40847</c:v>
                </c:pt>
                <c:pt idx="158">
                  <c:v>40816</c:v>
                </c:pt>
                <c:pt idx="159">
                  <c:v>40786</c:v>
                </c:pt>
                <c:pt idx="160">
                  <c:v>40753</c:v>
                </c:pt>
                <c:pt idx="161">
                  <c:v>40724</c:v>
                </c:pt>
                <c:pt idx="162">
                  <c:v>40694</c:v>
                </c:pt>
                <c:pt idx="163">
                  <c:v>40662</c:v>
                </c:pt>
                <c:pt idx="164">
                  <c:v>40633</c:v>
                </c:pt>
                <c:pt idx="165">
                  <c:v>40602</c:v>
                </c:pt>
                <c:pt idx="166">
                  <c:v>40574</c:v>
                </c:pt>
                <c:pt idx="167">
                  <c:v>40543</c:v>
                </c:pt>
                <c:pt idx="168">
                  <c:v>40512</c:v>
                </c:pt>
                <c:pt idx="169">
                  <c:v>40480</c:v>
                </c:pt>
                <c:pt idx="170">
                  <c:v>40451</c:v>
                </c:pt>
                <c:pt idx="171">
                  <c:v>40421</c:v>
                </c:pt>
                <c:pt idx="172">
                  <c:v>40389</c:v>
                </c:pt>
                <c:pt idx="173">
                  <c:v>40359</c:v>
                </c:pt>
                <c:pt idx="174">
                  <c:v>40329</c:v>
                </c:pt>
                <c:pt idx="175">
                  <c:v>40298</c:v>
                </c:pt>
                <c:pt idx="176">
                  <c:v>40268</c:v>
                </c:pt>
                <c:pt idx="177">
                  <c:v>40235</c:v>
                </c:pt>
                <c:pt idx="178">
                  <c:v>40207</c:v>
                </c:pt>
                <c:pt idx="179">
                  <c:v>40178</c:v>
                </c:pt>
                <c:pt idx="180">
                  <c:v>40147</c:v>
                </c:pt>
                <c:pt idx="181">
                  <c:v>40116</c:v>
                </c:pt>
                <c:pt idx="182">
                  <c:v>40086</c:v>
                </c:pt>
                <c:pt idx="183">
                  <c:v>40056</c:v>
                </c:pt>
                <c:pt idx="184">
                  <c:v>40025</c:v>
                </c:pt>
                <c:pt idx="185">
                  <c:v>39994</c:v>
                </c:pt>
                <c:pt idx="186">
                  <c:v>39962</c:v>
                </c:pt>
                <c:pt idx="187">
                  <c:v>39933</c:v>
                </c:pt>
                <c:pt idx="188">
                  <c:v>39903</c:v>
                </c:pt>
                <c:pt idx="189">
                  <c:v>39871</c:v>
                </c:pt>
                <c:pt idx="190">
                  <c:v>39843</c:v>
                </c:pt>
                <c:pt idx="191">
                  <c:v>39813</c:v>
                </c:pt>
                <c:pt idx="192">
                  <c:v>39780</c:v>
                </c:pt>
                <c:pt idx="193">
                  <c:v>39752</c:v>
                </c:pt>
                <c:pt idx="194">
                  <c:v>39721</c:v>
                </c:pt>
                <c:pt idx="195">
                  <c:v>39689</c:v>
                </c:pt>
                <c:pt idx="196">
                  <c:v>39660</c:v>
                </c:pt>
                <c:pt idx="197">
                  <c:v>39629</c:v>
                </c:pt>
                <c:pt idx="198">
                  <c:v>39598</c:v>
                </c:pt>
                <c:pt idx="199">
                  <c:v>39568</c:v>
                </c:pt>
                <c:pt idx="200">
                  <c:v>39538</c:v>
                </c:pt>
                <c:pt idx="201">
                  <c:v>39507</c:v>
                </c:pt>
                <c:pt idx="202">
                  <c:v>39478</c:v>
                </c:pt>
                <c:pt idx="203">
                  <c:v>39447</c:v>
                </c:pt>
                <c:pt idx="204">
                  <c:v>39416</c:v>
                </c:pt>
                <c:pt idx="205">
                  <c:v>39386</c:v>
                </c:pt>
                <c:pt idx="206">
                  <c:v>39353</c:v>
                </c:pt>
                <c:pt idx="207">
                  <c:v>39325</c:v>
                </c:pt>
                <c:pt idx="208">
                  <c:v>39294</c:v>
                </c:pt>
                <c:pt idx="209">
                  <c:v>39262</c:v>
                </c:pt>
                <c:pt idx="210">
                  <c:v>39233</c:v>
                </c:pt>
                <c:pt idx="211">
                  <c:v>39202</c:v>
                </c:pt>
                <c:pt idx="212">
                  <c:v>39171</c:v>
                </c:pt>
                <c:pt idx="213">
                  <c:v>39141</c:v>
                </c:pt>
                <c:pt idx="214">
                  <c:v>39113</c:v>
                </c:pt>
                <c:pt idx="215">
                  <c:v>39080</c:v>
                </c:pt>
                <c:pt idx="216">
                  <c:v>39051</c:v>
                </c:pt>
                <c:pt idx="217">
                  <c:v>39021</c:v>
                </c:pt>
                <c:pt idx="218">
                  <c:v>38989</c:v>
                </c:pt>
                <c:pt idx="219">
                  <c:v>38960</c:v>
                </c:pt>
                <c:pt idx="220">
                  <c:v>38929</c:v>
                </c:pt>
                <c:pt idx="221">
                  <c:v>38898</c:v>
                </c:pt>
                <c:pt idx="222">
                  <c:v>38868</c:v>
                </c:pt>
                <c:pt idx="223">
                  <c:v>38835</c:v>
                </c:pt>
                <c:pt idx="224">
                  <c:v>38807</c:v>
                </c:pt>
                <c:pt idx="225">
                  <c:v>38776</c:v>
                </c:pt>
                <c:pt idx="226">
                  <c:v>38748</c:v>
                </c:pt>
                <c:pt idx="227">
                  <c:v>38716</c:v>
                </c:pt>
                <c:pt idx="228">
                  <c:v>38686</c:v>
                </c:pt>
                <c:pt idx="229">
                  <c:v>38656</c:v>
                </c:pt>
                <c:pt idx="230">
                  <c:v>38625</c:v>
                </c:pt>
                <c:pt idx="231">
                  <c:v>38595</c:v>
                </c:pt>
                <c:pt idx="232">
                  <c:v>38562</c:v>
                </c:pt>
                <c:pt idx="233">
                  <c:v>38533</c:v>
                </c:pt>
                <c:pt idx="234">
                  <c:v>38503</c:v>
                </c:pt>
                <c:pt idx="235">
                  <c:v>38471</c:v>
                </c:pt>
                <c:pt idx="236">
                  <c:v>38442</c:v>
                </c:pt>
                <c:pt idx="237">
                  <c:v>38411</c:v>
                </c:pt>
                <c:pt idx="238">
                  <c:v>38383</c:v>
                </c:pt>
                <c:pt idx="239">
                  <c:v>38352</c:v>
                </c:pt>
                <c:pt idx="240">
                  <c:v>38321</c:v>
                </c:pt>
                <c:pt idx="241">
                  <c:v>38289</c:v>
                </c:pt>
                <c:pt idx="242">
                  <c:v>38260</c:v>
                </c:pt>
                <c:pt idx="243">
                  <c:v>38230</c:v>
                </c:pt>
                <c:pt idx="244">
                  <c:v>38198</c:v>
                </c:pt>
                <c:pt idx="245">
                  <c:v>38168</c:v>
                </c:pt>
                <c:pt idx="246">
                  <c:v>38138</c:v>
                </c:pt>
                <c:pt idx="247">
                  <c:v>38107</c:v>
                </c:pt>
                <c:pt idx="248">
                  <c:v>38077</c:v>
                </c:pt>
                <c:pt idx="249">
                  <c:v>38044</c:v>
                </c:pt>
                <c:pt idx="250">
                  <c:v>38016</c:v>
                </c:pt>
              </c:numCache>
            </c:numRef>
          </c:cat>
          <c:val>
            <c:numRef>
              <c:f>'[Price Volatility.xlsm]Charts'!$M$7:$M$257</c:f>
              <c:numCache>
                <c:formatCode>0.0000</c:formatCode>
                <c:ptCount val="251"/>
                <c:pt idx="0">
                  <c:v>0.41932499999999995</c:v>
                </c:pt>
                <c:pt idx="1">
                  <c:v>0.49091299999999999</c:v>
                </c:pt>
                <c:pt idx="2">
                  <c:v>0.43298499999999995</c:v>
                </c:pt>
                <c:pt idx="3">
                  <c:v>0.429151</c:v>
                </c:pt>
                <c:pt idx="4">
                  <c:v>0.373282</c:v>
                </c:pt>
                <c:pt idx="5">
                  <c:v>0.42057299999999997</c:v>
                </c:pt>
                <c:pt idx="6">
                  <c:v>0.43263499999999999</c:v>
                </c:pt>
                <c:pt idx="7">
                  <c:v>0.40356900000000001</c:v>
                </c:pt>
                <c:pt idx="8">
                  <c:v>0.40945300000000001</c:v>
                </c:pt>
                <c:pt idx="9">
                  <c:v>0.41506199999999999</c:v>
                </c:pt>
                <c:pt idx="10">
                  <c:v>0.37522699999999998</c:v>
                </c:pt>
                <c:pt idx="11">
                  <c:v>0.41024299999999997</c:v>
                </c:pt>
                <c:pt idx="12">
                  <c:v>0.43290899999999999</c:v>
                </c:pt>
                <c:pt idx="13">
                  <c:v>0.39835199999999998</c:v>
                </c:pt>
                <c:pt idx="14">
                  <c:v>0.37146299999999999</c:v>
                </c:pt>
                <c:pt idx="15">
                  <c:v>0.40284599999999998</c:v>
                </c:pt>
                <c:pt idx="16">
                  <c:v>0.36846899999999999</c:v>
                </c:pt>
                <c:pt idx="17">
                  <c:v>0.35680400000000001</c:v>
                </c:pt>
                <c:pt idx="18">
                  <c:v>0.34343200000000002</c:v>
                </c:pt>
                <c:pt idx="19">
                  <c:v>0.35989899999999997</c:v>
                </c:pt>
                <c:pt idx="20">
                  <c:v>0.42330499999999999</c:v>
                </c:pt>
                <c:pt idx="21">
                  <c:v>0.398947</c:v>
                </c:pt>
                <c:pt idx="22">
                  <c:v>0.42303600000000002</c:v>
                </c:pt>
                <c:pt idx="23">
                  <c:v>0.49421599999999999</c:v>
                </c:pt>
                <c:pt idx="24">
                  <c:v>0.56994400000000001</c:v>
                </c:pt>
                <c:pt idx="25">
                  <c:v>0.50502199999999997</c:v>
                </c:pt>
                <c:pt idx="26">
                  <c:v>0.40177499999999999</c:v>
                </c:pt>
                <c:pt idx="27">
                  <c:v>0.37550699999999998</c:v>
                </c:pt>
                <c:pt idx="28">
                  <c:v>0.44892000000000004</c:v>
                </c:pt>
                <c:pt idx="29">
                  <c:v>0.507073</c:v>
                </c:pt>
                <c:pt idx="30">
                  <c:v>0.52034899999999995</c:v>
                </c:pt>
                <c:pt idx="31">
                  <c:v>0.46309</c:v>
                </c:pt>
                <c:pt idx="32">
                  <c:v>0.59478900000000001</c:v>
                </c:pt>
                <c:pt idx="33">
                  <c:v>0.47487200000000002</c:v>
                </c:pt>
                <c:pt idx="34">
                  <c:v>0.44774599999999998</c:v>
                </c:pt>
                <c:pt idx="35">
                  <c:v>0.44131300000000001</c:v>
                </c:pt>
                <c:pt idx="36">
                  <c:v>0.44161400000000001</c:v>
                </c:pt>
                <c:pt idx="37">
                  <c:v>0.39277000000000001</c:v>
                </c:pt>
                <c:pt idx="38">
                  <c:v>0.443025</c:v>
                </c:pt>
                <c:pt idx="39">
                  <c:v>0.50293300000000007</c:v>
                </c:pt>
                <c:pt idx="40">
                  <c:v>0.46376299999999998</c:v>
                </c:pt>
                <c:pt idx="41">
                  <c:v>0.41920200000000002</c:v>
                </c:pt>
                <c:pt idx="42">
                  <c:v>0.40940399999999999</c:v>
                </c:pt>
                <c:pt idx="43">
                  <c:v>0.42124800000000001</c:v>
                </c:pt>
                <c:pt idx="44">
                  <c:v>0.51082099999999997</c:v>
                </c:pt>
                <c:pt idx="45">
                  <c:v>0.55964999999999998</c:v>
                </c:pt>
                <c:pt idx="46">
                  <c:v>0.5171</c:v>
                </c:pt>
                <c:pt idx="47">
                  <c:v>0.433728</c:v>
                </c:pt>
                <c:pt idx="48">
                  <c:v>0.43753300000000001</c:v>
                </c:pt>
                <c:pt idx="49">
                  <c:v>0.40131800000000001</c:v>
                </c:pt>
                <c:pt idx="50">
                  <c:v>0.40746199999999999</c:v>
                </c:pt>
                <c:pt idx="51">
                  <c:v>0.44978200000000002</c:v>
                </c:pt>
                <c:pt idx="52">
                  <c:v>0.48316400000000004</c:v>
                </c:pt>
                <c:pt idx="53">
                  <c:v>0.49046599999999996</c:v>
                </c:pt>
                <c:pt idx="54">
                  <c:v>0.47247500000000003</c:v>
                </c:pt>
                <c:pt idx="55">
                  <c:v>0.62683</c:v>
                </c:pt>
                <c:pt idx="56">
                  <c:v>0.74994499999999997</c:v>
                </c:pt>
                <c:pt idx="57">
                  <c:v>0.48320200000000002</c:v>
                </c:pt>
                <c:pt idx="58">
                  <c:v>0.43388399999999999</c:v>
                </c:pt>
                <c:pt idx="59">
                  <c:v>0.33513500000000002</c:v>
                </c:pt>
                <c:pt idx="60">
                  <c:v>0.39248300000000003</c:v>
                </c:pt>
                <c:pt idx="61">
                  <c:v>0.37492199999999998</c:v>
                </c:pt>
                <c:pt idx="62">
                  <c:v>0.39979999999999999</c:v>
                </c:pt>
                <c:pt idx="63">
                  <c:v>0.41540999999999995</c:v>
                </c:pt>
                <c:pt idx="64">
                  <c:v>0.35753400000000002</c:v>
                </c:pt>
                <c:pt idx="65">
                  <c:v>0.38187600000000005</c:v>
                </c:pt>
                <c:pt idx="66">
                  <c:v>0.38438600000000001</c:v>
                </c:pt>
                <c:pt idx="67">
                  <c:v>0.35343200000000002</c:v>
                </c:pt>
                <c:pt idx="68">
                  <c:v>0.39176699999999998</c:v>
                </c:pt>
                <c:pt idx="69">
                  <c:v>0.37709499999999996</c:v>
                </c:pt>
                <c:pt idx="70">
                  <c:v>0.39324700000000001</c:v>
                </c:pt>
                <c:pt idx="71">
                  <c:v>0.39680399999999999</c:v>
                </c:pt>
                <c:pt idx="72">
                  <c:v>0.46525</c:v>
                </c:pt>
                <c:pt idx="73">
                  <c:v>0.473269</c:v>
                </c:pt>
                <c:pt idx="74">
                  <c:v>0.410279</c:v>
                </c:pt>
                <c:pt idx="75">
                  <c:v>0.40961500000000001</c:v>
                </c:pt>
                <c:pt idx="76">
                  <c:v>0.45311400000000002</c:v>
                </c:pt>
                <c:pt idx="77">
                  <c:v>0.453347</c:v>
                </c:pt>
                <c:pt idx="78">
                  <c:v>0.45177599999999996</c:v>
                </c:pt>
                <c:pt idx="79">
                  <c:v>0.40360300000000005</c:v>
                </c:pt>
                <c:pt idx="80">
                  <c:v>0.401974</c:v>
                </c:pt>
                <c:pt idx="81">
                  <c:v>0.453152</c:v>
                </c:pt>
                <c:pt idx="82">
                  <c:v>0.44391900000000001</c:v>
                </c:pt>
                <c:pt idx="83">
                  <c:v>0.40893999999999997</c:v>
                </c:pt>
                <c:pt idx="84">
                  <c:v>0.42418899999999998</c:v>
                </c:pt>
                <c:pt idx="85">
                  <c:v>0.40023800000000004</c:v>
                </c:pt>
                <c:pt idx="86">
                  <c:v>0.36024999999999996</c:v>
                </c:pt>
                <c:pt idx="87">
                  <c:v>0.374276</c:v>
                </c:pt>
                <c:pt idx="88">
                  <c:v>0.36325299999999999</c:v>
                </c:pt>
                <c:pt idx="89">
                  <c:v>0.36923600000000001</c:v>
                </c:pt>
                <c:pt idx="90">
                  <c:v>0.36695</c:v>
                </c:pt>
                <c:pt idx="91">
                  <c:v>0.34392600000000001</c:v>
                </c:pt>
                <c:pt idx="92">
                  <c:v>0.35514800000000002</c:v>
                </c:pt>
                <c:pt idx="93">
                  <c:v>0.34272799999999998</c:v>
                </c:pt>
                <c:pt idx="94">
                  <c:v>0.33344499999999999</c:v>
                </c:pt>
                <c:pt idx="95">
                  <c:v>0.37608400000000003</c:v>
                </c:pt>
                <c:pt idx="96">
                  <c:v>0.40388199999999996</c:v>
                </c:pt>
                <c:pt idx="97">
                  <c:v>0.35211300000000001</c:v>
                </c:pt>
                <c:pt idx="98">
                  <c:v>0.36380600000000002</c:v>
                </c:pt>
                <c:pt idx="99">
                  <c:v>0.35480200000000006</c:v>
                </c:pt>
                <c:pt idx="100">
                  <c:v>0.36157899999999998</c:v>
                </c:pt>
                <c:pt idx="101">
                  <c:v>0.36909999999999998</c:v>
                </c:pt>
                <c:pt idx="102">
                  <c:v>0.38721699999999998</c:v>
                </c:pt>
                <c:pt idx="103">
                  <c:v>0.38143500000000002</c:v>
                </c:pt>
                <c:pt idx="104">
                  <c:v>0.40647300000000003</c:v>
                </c:pt>
                <c:pt idx="105">
                  <c:v>0.45496000000000003</c:v>
                </c:pt>
                <c:pt idx="106">
                  <c:v>0.44847499999999996</c:v>
                </c:pt>
                <c:pt idx="107">
                  <c:v>0.35980099999999998</c:v>
                </c:pt>
                <c:pt idx="108">
                  <c:v>0.38361400000000001</c:v>
                </c:pt>
                <c:pt idx="109">
                  <c:v>0.41517400000000004</c:v>
                </c:pt>
                <c:pt idx="110">
                  <c:v>0.49846400000000002</c:v>
                </c:pt>
                <c:pt idx="111">
                  <c:v>0.51128099999999999</c:v>
                </c:pt>
                <c:pt idx="112">
                  <c:v>0.486128</c:v>
                </c:pt>
                <c:pt idx="113">
                  <c:v>0.39462600000000003</c:v>
                </c:pt>
                <c:pt idx="114">
                  <c:v>0.41315099999999999</c:v>
                </c:pt>
                <c:pt idx="115">
                  <c:v>0.43821700000000002</c:v>
                </c:pt>
                <c:pt idx="116">
                  <c:v>0.39540199999999998</c:v>
                </c:pt>
                <c:pt idx="117">
                  <c:v>0.35086200000000001</c:v>
                </c:pt>
                <c:pt idx="118">
                  <c:v>0.350082</c:v>
                </c:pt>
                <c:pt idx="119">
                  <c:v>0.39383800000000002</c:v>
                </c:pt>
                <c:pt idx="120">
                  <c:v>0.38503900000000002</c:v>
                </c:pt>
                <c:pt idx="121">
                  <c:v>0.37536999999999998</c:v>
                </c:pt>
                <c:pt idx="122">
                  <c:v>0.34693800000000002</c:v>
                </c:pt>
                <c:pt idx="123">
                  <c:v>0.346134</c:v>
                </c:pt>
                <c:pt idx="124">
                  <c:v>0.31764399999999998</c:v>
                </c:pt>
                <c:pt idx="125">
                  <c:v>0.33505800000000002</c:v>
                </c:pt>
                <c:pt idx="126">
                  <c:v>0.38391500000000001</c:v>
                </c:pt>
                <c:pt idx="127">
                  <c:v>0.38511699999999999</c:v>
                </c:pt>
                <c:pt idx="128">
                  <c:v>0.41464199999999996</c:v>
                </c:pt>
                <c:pt idx="129">
                  <c:v>0.42740099999999998</c:v>
                </c:pt>
                <c:pt idx="130">
                  <c:v>0.40843600000000002</c:v>
                </c:pt>
                <c:pt idx="131">
                  <c:v>0.35147100000000003</c:v>
                </c:pt>
                <c:pt idx="132">
                  <c:v>0.37282699999999996</c:v>
                </c:pt>
                <c:pt idx="133">
                  <c:v>0.39591999999999999</c:v>
                </c:pt>
                <c:pt idx="134">
                  <c:v>0.43349300000000002</c:v>
                </c:pt>
                <c:pt idx="135">
                  <c:v>0.40992099999999998</c:v>
                </c:pt>
                <c:pt idx="136">
                  <c:v>0.43990000000000001</c:v>
                </c:pt>
                <c:pt idx="137">
                  <c:v>0.47340200000000004</c:v>
                </c:pt>
                <c:pt idx="138">
                  <c:v>0.48183700000000002</c:v>
                </c:pt>
                <c:pt idx="139">
                  <c:v>0.43121499999999996</c:v>
                </c:pt>
                <c:pt idx="140">
                  <c:v>0.38261499999999998</c:v>
                </c:pt>
                <c:pt idx="141">
                  <c:v>0.37110300000000002</c:v>
                </c:pt>
                <c:pt idx="142">
                  <c:v>0.371693</c:v>
                </c:pt>
                <c:pt idx="143">
                  <c:v>0.37772799999999995</c:v>
                </c:pt>
                <c:pt idx="144">
                  <c:v>0.34891899999999998</c:v>
                </c:pt>
                <c:pt idx="145">
                  <c:v>0.34260099999999999</c:v>
                </c:pt>
                <c:pt idx="146">
                  <c:v>0.372174</c:v>
                </c:pt>
                <c:pt idx="147">
                  <c:v>0.36374800000000002</c:v>
                </c:pt>
                <c:pt idx="148">
                  <c:v>0.36149700000000001</c:v>
                </c:pt>
                <c:pt idx="149">
                  <c:v>0.40581400000000001</c:v>
                </c:pt>
                <c:pt idx="150">
                  <c:v>0.42034999999999995</c:v>
                </c:pt>
                <c:pt idx="151">
                  <c:v>0.400619</c:v>
                </c:pt>
                <c:pt idx="152">
                  <c:v>0.470466</c:v>
                </c:pt>
                <c:pt idx="153">
                  <c:v>0.45952199999999999</c:v>
                </c:pt>
                <c:pt idx="154">
                  <c:v>0.39561999999999997</c:v>
                </c:pt>
                <c:pt idx="155">
                  <c:v>0.41725000000000001</c:v>
                </c:pt>
                <c:pt idx="156">
                  <c:v>0.499612</c:v>
                </c:pt>
                <c:pt idx="157">
                  <c:v>0.61826099999999995</c:v>
                </c:pt>
                <c:pt idx="158">
                  <c:v>0.53791600000000006</c:v>
                </c:pt>
                <c:pt idx="159">
                  <c:v>0.54066199999999998</c:v>
                </c:pt>
                <c:pt idx="160">
                  <c:v>0.417547</c:v>
                </c:pt>
                <c:pt idx="161">
                  <c:v>0.380687</c:v>
                </c:pt>
                <c:pt idx="162">
                  <c:v>0.40612499999999996</c:v>
                </c:pt>
                <c:pt idx="163">
                  <c:v>0.40635599999999994</c:v>
                </c:pt>
                <c:pt idx="164">
                  <c:v>0.41345900000000002</c:v>
                </c:pt>
                <c:pt idx="165">
                  <c:v>0.42721600000000004</c:v>
                </c:pt>
                <c:pt idx="166">
                  <c:v>0.434805</c:v>
                </c:pt>
                <c:pt idx="167">
                  <c:v>0.38748600000000005</c:v>
                </c:pt>
                <c:pt idx="168">
                  <c:v>0.40631500000000004</c:v>
                </c:pt>
                <c:pt idx="169">
                  <c:v>0.40355400000000002</c:v>
                </c:pt>
                <c:pt idx="170">
                  <c:v>0.42904100000000001</c:v>
                </c:pt>
                <c:pt idx="171">
                  <c:v>0.43923299999999998</c:v>
                </c:pt>
                <c:pt idx="172">
                  <c:v>0.418904</c:v>
                </c:pt>
                <c:pt idx="173">
                  <c:v>0.48555700000000002</c:v>
                </c:pt>
                <c:pt idx="174">
                  <c:v>0.48525699999999999</c:v>
                </c:pt>
                <c:pt idx="175">
                  <c:v>0.41005000000000003</c:v>
                </c:pt>
                <c:pt idx="176">
                  <c:v>0.43120800000000004</c:v>
                </c:pt>
                <c:pt idx="177">
                  <c:v>0.41706200000000004</c:v>
                </c:pt>
                <c:pt idx="178">
                  <c:v>0.409084</c:v>
                </c:pt>
                <c:pt idx="179">
                  <c:v>0.38553999999999999</c:v>
                </c:pt>
                <c:pt idx="180">
                  <c:v>0.46113599999999999</c:v>
                </c:pt>
                <c:pt idx="181">
                  <c:v>0.45298099999999997</c:v>
                </c:pt>
                <c:pt idx="182">
                  <c:v>0.45444600000000002</c:v>
                </c:pt>
                <c:pt idx="183">
                  <c:v>0.45913100000000001</c:v>
                </c:pt>
                <c:pt idx="184">
                  <c:v>0.472049</c:v>
                </c:pt>
                <c:pt idx="185">
                  <c:v>0.57578400000000007</c:v>
                </c:pt>
                <c:pt idx="186">
                  <c:v>0.652084</c:v>
                </c:pt>
                <c:pt idx="187">
                  <c:v>0.64060300000000003</c:v>
                </c:pt>
                <c:pt idx="188">
                  <c:v>0.62061300000000008</c:v>
                </c:pt>
                <c:pt idx="189">
                  <c:v>0.59797400000000001</c:v>
                </c:pt>
                <c:pt idx="190">
                  <c:v>0.64730999999999994</c:v>
                </c:pt>
                <c:pt idx="191">
                  <c:v>0.74649299999999996</c:v>
                </c:pt>
                <c:pt idx="192">
                  <c:v>0.80743399999999999</c:v>
                </c:pt>
                <c:pt idx="193">
                  <c:v>0.76344099999999993</c:v>
                </c:pt>
                <c:pt idx="194">
                  <c:v>0.60063600000000006</c:v>
                </c:pt>
                <c:pt idx="195">
                  <c:v>0.51168999999999998</c:v>
                </c:pt>
                <c:pt idx="196">
                  <c:v>0.50953300000000001</c:v>
                </c:pt>
                <c:pt idx="197">
                  <c:v>0.43173699999999998</c:v>
                </c:pt>
                <c:pt idx="198">
                  <c:v>0.42190899999999998</c:v>
                </c:pt>
                <c:pt idx="199">
                  <c:v>0.46377000000000002</c:v>
                </c:pt>
                <c:pt idx="200">
                  <c:v>0.53717100000000007</c:v>
                </c:pt>
                <c:pt idx="201">
                  <c:v>0.52948899999999999</c:v>
                </c:pt>
                <c:pt idx="202">
                  <c:v>0.532134</c:v>
                </c:pt>
                <c:pt idx="203">
                  <c:v>0.46018199999999998</c:v>
                </c:pt>
                <c:pt idx="204">
                  <c:v>0.54443900000000001</c:v>
                </c:pt>
                <c:pt idx="205">
                  <c:v>0.48868600000000001</c:v>
                </c:pt>
                <c:pt idx="206">
                  <c:v>0.45868299999999995</c:v>
                </c:pt>
                <c:pt idx="207">
                  <c:v>0.52353899999999998</c:v>
                </c:pt>
                <c:pt idx="208">
                  <c:v>0.45076700000000003</c:v>
                </c:pt>
                <c:pt idx="209">
                  <c:v>0.42036800000000002</c:v>
                </c:pt>
                <c:pt idx="210">
                  <c:v>0.401756</c:v>
                </c:pt>
                <c:pt idx="211">
                  <c:v>0.38717299999999999</c:v>
                </c:pt>
                <c:pt idx="212">
                  <c:v>0.48491400000000001</c:v>
                </c:pt>
                <c:pt idx="213">
                  <c:v>0.449235</c:v>
                </c:pt>
                <c:pt idx="214">
                  <c:v>0.48545900000000003</c:v>
                </c:pt>
                <c:pt idx="215">
                  <c:v>0.47579300000000002</c:v>
                </c:pt>
                <c:pt idx="216">
                  <c:v>0.434278</c:v>
                </c:pt>
                <c:pt idx="217">
                  <c:v>0.37535099999999999</c:v>
                </c:pt>
                <c:pt idx="218">
                  <c:v>0.38483800000000001</c:v>
                </c:pt>
                <c:pt idx="219">
                  <c:v>0.41271200000000002</c:v>
                </c:pt>
                <c:pt idx="220">
                  <c:v>0.43955899999999998</c:v>
                </c:pt>
                <c:pt idx="221">
                  <c:v>0.50859799999999999</c:v>
                </c:pt>
                <c:pt idx="222">
                  <c:v>0.47070000000000001</c:v>
                </c:pt>
                <c:pt idx="223">
                  <c:v>0.45293100000000003</c:v>
                </c:pt>
                <c:pt idx="224">
                  <c:v>0.43396500000000005</c:v>
                </c:pt>
                <c:pt idx="225">
                  <c:v>0.44030200000000003</c:v>
                </c:pt>
                <c:pt idx="226">
                  <c:v>0.43739600000000001</c:v>
                </c:pt>
                <c:pt idx="227">
                  <c:v>0.42530000000000001</c:v>
                </c:pt>
                <c:pt idx="228">
                  <c:v>0.393206</c:v>
                </c:pt>
                <c:pt idx="229">
                  <c:v>0.40517400000000003</c:v>
                </c:pt>
                <c:pt idx="230">
                  <c:v>0.42767200000000005</c:v>
                </c:pt>
                <c:pt idx="231">
                  <c:v>0.40767400000000004</c:v>
                </c:pt>
                <c:pt idx="232">
                  <c:v>0.39822400000000002</c:v>
                </c:pt>
                <c:pt idx="233">
                  <c:v>0.38630000000000003</c:v>
                </c:pt>
                <c:pt idx="234">
                  <c:v>0.37720100000000001</c:v>
                </c:pt>
                <c:pt idx="235">
                  <c:v>0.45475900000000002</c:v>
                </c:pt>
                <c:pt idx="236">
                  <c:v>0.49248600000000003</c:v>
                </c:pt>
                <c:pt idx="237">
                  <c:v>0.43318499999999999</c:v>
                </c:pt>
                <c:pt idx="238">
                  <c:v>0.42171700000000001</c:v>
                </c:pt>
                <c:pt idx="239">
                  <c:v>0.41775699999999999</c:v>
                </c:pt>
                <c:pt idx="240">
                  <c:v>0.44109799999999999</c:v>
                </c:pt>
                <c:pt idx="241">
                  <c:v>0.44645699999999999</c:v>
                </c:pt>
                <c:pt idx="242">
                  <c:v>0.41495800000000005</c:v>
                </c:pt>
                <c:pt idx="243">
                  <c:v>0.456764</c:v>
                </c:pt>
                <c:pt idx="244">
                  <c:v>0.48486400000000002</c:v>
                </c:pt>
                <c:pt idx="245">
                  <c:v>0.499357</c:v>
                </c:pt>
                <c:pt idx="246">
                  <c:v>0.57881700000000003</c:v>
                </c:pt>
                <c:pt idx="247">
                  <c:v>0.50351699999999999</c:v>
                </c:pt>
                <c:pt idx="248">
                  <c:v>0.512046</c:v>
                </c:pt>
                <c:pt idx="249">
                  <c:v>0.479796</c:v>
                </c:pt>
                <c:pt idx="250">
                  <c:v>0.45103000000000004</c:v>
                </c:pt>
              </c:numCache>
            </c:numRef>
          </c:val>
          <c:smooth val="0"/>
          <c:extLst>
            <c:ext xmlns:c16="http://schemas.microsoft.com/office/drawing/2014/chart" uri="{C3380CC4-5D6E-409C-BE32-E72D297353CC}">
              <c16:uniqueId val="{00000001-6B4E-4F90-BC5C-74EDA6970F83}"/>
            </c:ext>
          </c:extLst>
        </c:ser>
        <c:dLbls>
          <c:showLegendKey val="0"/>
          <c:showVal val="0"/>
          <c:showCatName val="0"/>
          <c:showSerName val="0"/>
          <c:showPercent val="0"/>
          <c:showBubbleSize val="0"/>
        </c:dLbls>
        <c:smooth val="0"/>
        <c:axId val="2119998896"/>
        <c:axId val="1958211408"/>
      </c:lineChart>
      <c:dateAx>
        <c:axId val="2119998896"/>
        <c:scaling>
          <c:orientation val="minMax"/>
        </c:scaling>
        <c:delete val="0"/>
        <c:axPos val="b"/>
        <c:numFmt formatCode="yy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958211408"/>
        <c:crosses val="autoZero"/>
        <c:auto val="1"/>
        <c:lblOffset val="100"/>
        <c:baseTimeUnit val="months"/>
        <c:majorUnit val="12"/>
        <c:majorTimeUnit val="months"/>
      </c:dateAx>
      <c:valAx>
        <c:axId val="19582114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119998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3949103035297"/>
          <c:y val="3.9163314226882032E-2"/>
          <c:w val="0.74122260756989833"/>
          <c:h val="0.85293843090713828"/>
        </c:manualLayout>
      </c:layout>
      <c:lineChart>
        <c:grouping val="standard"/>
        <c:varyColors val="0"/>
        <c:ser>
          <c:idx val="0"/>
          <c:order val="0"/>
          <c:tx>
            <c:strRef>
              <c:f>Sheet1!$AF$1</c:f>
              <c:strCache>
                <c:ptCount val="1"/>
                <c:pt idx="0">
                  <c:v>40 Jahre</c:v>
                </c:pt>
              </c:strCache>
            </c:strRef>
          </c:tx>
          <c:spPr>
            <a:ln w="28575" cap="rnd">
              <a:solidFill>
                <a:srgbClr val="5998B8"/>
              </a:solidFill>
              <a:round/>
            </a:ln>
            <a:effectLst/>
          </c:spPr>
          <c:marker>
            <c:symbol val="none"/>
          </c:marker>
          <c:dLbls>
            <c:dLbl>
              <c:idx val="480"/>
              <c:numFmt formatCode="#,##0\ [$€-407]"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998B8"/>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78-466B-B9EE-EC2116E1298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Sheet1!$AE$2:$AE$482</c:f>
              <c:numCache>
                <c:formatCode>m/d/yyyy</c:formatCode>
                <c:ptCount val="481"/>
                <c:pt idx="0">
                  <c:v>31018</c:v>
                </c:pt>
                <c:pt idx="1">
                  <c:v>31049</c:v>
                </c:pt>
                <c:pt idx="2">
                  <c:v>31080</c:v>
                </c:pt>
                <c:pt idx="3">
                  <c:v>31108</c:v>
                </c:pt>
                <c:pt idx="4">
                  <c:v>31139</c:v>
                </c:pt>
                <c:pt idx="5">
                  <c:v>31169</c:v>
                </c:pt>
                <c:pt idx="6">
                  <c:v>31200</c:v>
                </c:pt>
                <c:pt idx="7">
                  <c:v>31230</c:v>
                </c:pt>
                <c:pt idx="8">
                  <c:v>31261</c:v>
                </c:pt>
                <c:pt idx="9">
                  <c:v>31292</c:v>
                </c:pt>
                <c:pt idx="10">
                  <c:v>31322</c:v>
                </c:pt>
                <c:pt idx="11">
                  <c:v>31353</c:v>
                </c:pt>
                <c:pt idx="12">
                  <c:v>31383</c:v>
                </c:pt>
                <c:pt idx="13">
                  <c:v>31414</c:v>
                </c:pt>
                <c:pt idx="14">
                  <c:v>31445</c:v>
                </c:pt>
                <c:pt idx="15">
                  <c:v>31473</c:v>
                </c:pt>
                <c:pt idx="16">
                  <c:v>31504</c:v>
                </c:pt>
                <c:pt idx="17">
                  <c:v>31534</c:v>
                </c:pt>
                <c:pt idx="18">
                  <c:v>31565</c:v>
                </c:pt>
                <c:pt idx="19">
                  <c:v>31595</c:v>
                </c:pt>
                <c:pt idx="20">
                  <c:v>31626</c:v>
                </c:pt>
                <c:pt idx="21">
                  <c:v>31657</c:v>
                </c:pt>
                <c:pt idx="22">
                  <c:v>31687</c:v>
                </c:pt>
                <c:pt idx="23">
                  <c:v>31718</c:v>
                </c:pt>
                <c:pt idx="24">
                  <c:v>31748</c:v>
                </c:pt>
                <c:pt idx="25">
                  <c:v>31779</c:v>
                </c:pt>
                <c:pt idx="26">
                  <c:v>31810</c:v>
                </c:pt>
                <c:pt idx="27">
                  <c:v>31838</c:v>
                </c:pt>
                <c:pt idx="28">
                  <c:v>31869</c:v>
                </c:pt>
                <c:pt idx="29">
                  <c:v>31899</c:v>
                </c:pt>
                <c:pt idx="30">
                  <c:v>31930</c:v>
                </c:pt>
                <c:pt idx="31">
                  <c:v>31960</c:v>
                </c:pt>
                <c:pt idx="32">
                  <c:v>31991</c:v>
                </c:pt>
                <c:pt idx="33">
                  <c:v>32022</c:v>
                </c:pt>
                <c:pt idx="34">
                  <c:v>32052</c:v>
                </c:pt>
                <c:pt idx="35">
                  <c:v>32083</c:v>
                </c:pt>
                <c:pt idx="36">
                  <c:v>32113</c:v>
                </c:pt>
                <c:pt idx="37">
                  <c:v>32144</c:v>
                </c:pt>
                <c:pt idx="38">
                  <c:v>32175</c:v>
                </c:pt>
                <c:pt idx="39">
                  <c:v>32204</c:v>
                </c:pt>
                <c:pt idx="40">
                  <c:v>32235</c:v>
                </c:pt>
                <c:pt idx="41">
                  <c:v>32265</c:v>
                </c:pt>
                <c:pt idx="42">
                  <c:v>32296</c:v>
                </c:pt>
                <c:pt idx="43">
                  <c:v>32326</c:v>
                </c:pt>
                <c:pt idx="44">
                  <c:v>32357</c:v>
                </c:pt>
                <c:pt idx="45">
                  <c:v>32388</c:v>
                </c:pt>
                <c:pt idx="46">
                  <c:v>32418</c:v>
                </c:pt>
                <c:pt idx="47">
                  <c:v>32449</c:v>
                </c:pt>
                <c:pt idx="48">
                  <c:v>32479</c:v>
                </c:pt>
                <c:pt idx="49">
                  <c:v>32510</c:v>
                </c:pt>
                <c:pt idx="50">
                  <c:v>32541</c:v>
                </c:pt>
                <c:pt idx="51">
                  <c:v>32569</c:v>
                </c:pt>
                <c:pt idx="52">
                  <c:v>32600</c:v>
                </c:pt>
                <c:pt idx="53">
                  <c:v>32630</c:v>
                </c:pt>
                <c:pt idx="54">
                  <c:v>32661</c:v>
                </c:pt>
                <c:pt idx="55">
                  <c:v>32691</c:v>
                </c:pt>
                <c:pt idx="56">
                  <c:v>32722</c:v>
                </c:pt>
                <c:pt idx="57">
                  <c:v>32753</c:v>
                </c:pt>
                <c:pt idx="58">
                  <c:v>32783</c:v>
                </c:pt>
                <c:pt idx="59">
                  <c:v>32814</c:v>
                </c:pt>
                <c:pt idx="60">
                  <c:v>32844</c:v>
                </c:pt>
                <c:pt idx="61">
                  <c:v>32875</c:v>
                </c:pt>
                <c:pt idx="62">
                  <c:v>32906</c:v>
                </c:pt>
                <c:pt idx="63">
                  <c:v>32934</c:v>
                </c:pt>
                <c:pt idx="64">
                  <c:v>32965</c:v>
                </c:pt>
                <c:pt idx="65">
                  <c:v>32995</c:v>
                </c:pt>
                <c:pt idx="66">
                  <c:v>33026</c:v>
                </c:pt>
                <c:pt idx="67">
                  <c:v>33056</c:v>
                </c:pt>
                <c:pt idx="68">
                  <c:v>33087</c:v>
                </c:pt>
                <c:pt idx="69">
                  <c:v>33118</c:v>
                </c:pt>
                <c:pt idx="70">
                  <c:v>33148</c:v>
                </c:pt>
                <c:pt idx="71">
                  <c:v>33179</c:v>
                </c:pt>
                <c:pt idx="72">
                  <c:v>33209</c:v>
                </c:pt>
                <c:pt idx="73">
                  <c:v>33240</c:v>
                </c:pt>
                <c:pt idx="74">
                  <c:v>33271</c:v>
                </c:pt>
                <c:pt idx="75">
                  <c:v>33299</c:v>
                </c:pt>
                <c:pt idx="76">
                  <c:v>33330</c:v>
                </c:pt>
                <c:pt idx="77">
                  <c:v>33360</c:v>
                </c:pt>
                <c:pt idx="78">
                  <c:v>33391</c:v>
                </c:pt>
                <c:pt idx="79">
                  <c:v>33421</c:v>
                </c:pt>
                <c:pt idx="80">
                  <c:v>33452</c:v>
                </c:pt>
                <c:pt idx="81">
                  <c:v>33483</c:v>
                </c:pt>
                <c:pt idx="82">
                  <c:v>33513</c:v>
                </c:pt>
                <c:pt idx="83">
                  <c:v>33544</c:v>
                </c:pt>
                <c:pt idx="84">
                  <c:v>33574</c:v>
                </c:pt>
                <c:pt idx="85">
                  <c:v>33605</c:v>
                </c:pt>
                <c:pt idx="86">
                  <c:v>33636</c:v>
                </c:pt>
                <c:pt idx="87">
                  <c:v>33665</c:v>
                </c:pt>
                <c:pt idx="88">
                  <c:v>33696</c:v>
                </c:pt>
                <c:pt idx="89">
                  <c:v>33726</c:v>
                </c:pt>
                <c:pt idx="90">
                  <c:v>33757</c:v>
                </c:pt>
                <c:pt idx="91">
                  <c:v>33787</c:v>
                </c:pt>
                <c:pt idx="92">
                  <c:v>33818</c:v>
                </c:pt>
                <c:pt idx="93">
                  <c:v>33849</c:v>
                </c:pt>
                <c:pt idx="94">
                  <c:v>33879</c:v>
                </c:pt>
                <c:pt idx="95">
                  <c:v>33910</c:v>
                </c:pt>
                <c:pt idx="96">
                  <c:v>33940</c:v>
                </c:pt>
                <c:pt idx="97">
                  <c:v>33971</c:v>
                </c:pt>
                <c:pt idx="98">
                  <c:v>34002</c:v>
                </c:pt>
                <c:pt idx="99">
                  <c:v>34030</c:v>
                </c:pt>
                <c:pt idx="100">
                  <c:v>34061</c:v>
                </c:pt>
                <c:pt idx="101">
                  <c:v>34091</c:v>
                </c:pt>
                <c:pt idx="102">
                  <c:v>34122</c:v>
                </c:pt>
                <c:pt idx="103">
                  <c:v>34152</c:v>
                </c:pt>
                <c:pt idx="104">
                  <c:v>34183</c:v>
                </c:pt>
                <c:pt idx="105">
                  <c:v>34214</c:v>
                </c:pt>
                <c:pt idx="106">
                  <c:v>34244</c:v>
                </c:pt>
                <c:pt idx="107">
                  <c:v>34275</c:v>
                </c:pt>
                <c:pt idx="108">
                  <c:v>34305</c:v>
                </c:pt>
                <c:pt idx="109">
                  <c:v>34336</c:v>
                </c:pt>
                <c:pt idx="110">
                  <c:v>34367</c:v>
                </c:pt>
                <c:pt idx="111">
                  <c:v>34395</c:v>
                </c:pt>
                <c:pt idx="112">
                  <c:v>34426</c:v>
                </c:pt>
                <c:pt idx="113">
                  <c:v>34456</c:v>
                </c:pt>
                <c:pt idx="114">
                  <c:v>34487</c:v>
                </c:pt>
                <c:pt idx="115">
                  <c:v>34517</c:v>
                </c:pt>
                <c:pt idx="116">
                  <c:v>34548</c:v>
                </c:pt>
                <c:pt idx="117">
                  <c:v>34579</c:v>
                </c:pt>
                <c:pt idx="118">
                  <c:v>34609</c:v>
                </c:pt>
                <c:pt idx="119">
                  <c:v>34640</c:v>
                </c:pt>
                <c:pt idx="120">
                  <c:v>34670</c:v>
                </c:pt>
                <c:pt idx="121">
                  <c:v>34701</c:v>
                </c:pt>
                <c:pt idx="122">
                  <c:v>34732</c:v>
                </c:pt>
                <c:pt idx="123">
                  <c:v>34760</c:v>
                </c:pt>
                <c:pt idx="124">
                  <c:v>34791</c:v>
                </c:pt>
                <c:pt idx="125">
                  <c:v>34821</c:v>
                </c:pt>
                <c:pt idx="126">
                  <c:v>34852</c:v>
                </c:pt>
                <c:pt idx="127">
                  <c:v>34882</c:v>
                </c:pt>
                <c:pt idx="128">
                  <c:v>34913</c:v>
                </c:pt>
                <c:pt idx="129">
                  <c:v>34944</c:v>
                </c:pt>
                <c:pt idx="130">
                  <c:v>34974</c:v>
                </c:pt>
                <c:pt idx="131">
                  <c:v>35005</c:v>
                </c:pt>
                <c:pt idx="132">
                  <c:v>35035</c:v>
                </c:pt>
                <c:pt idx="133">
                  <c:v>35066</c:v>
                </c:pt>
                <c:pt idx="134">
                  <c:v>35097</c:v>
                </c:pt>
                <c:pt idx="135">
                  <c:v>35126</c:v>
                </c:pt>
                <c:pt idx="136">
                  <c:v>35157</c:v>
                </c:pt>
                <c:pt idx="137">
                  <c:v>35187</c:v>
                </c:pt>
                <c:pt idx="138">
                  <c:v>35218</c:v>
                </c:pt>
                <c:pt idx="139">
                  <c:v>35248</c:v>
                </c:pt>
                <c:pt idx="140">
                  <c:v>35279</c:v>
                </c:pt>
                <c:pt idx="141">
                  <c:v>35310</c:v>
                </c:pt>
                <c:pt idx="142">
                  <c:v>35340</c:v>
                </c:pt>
                <c:pt idx="143">
                  <c:v>35371</c:v>
                </c:pt>
                <c:pt idx="144">
                  <c:v>35401</c:v>
                </c:pt>
                <c:pt idx="145">
                  <c:v>35432</c:v>
                </c:pt>
                <c:pt idx="146">
                  <c:v>35463</c:v>
                </c:pt>
                <c:pt idx="147">
                  <c:v>35491</c:v>
                </c:pt>
                <c:pt idx="148">
                  <c:v>35522</c:v>
                </c:pt>
                <c:pt idx="149">
                  <c:v>35552</c:v>
                </c:pt>
                <c:pt idx="150">
                  <c:v>35583</c:v>
                </c:pt>
                <c:pt idx="151">
                  <c:v>35613</c:v>
                </c:pt>
                <c:pt idx="152">
                  <c:v>35644</c:v>
                </c:pt>
                <c:pt idx="153">
                  <c:v>35675</c:v>
                </c:pt>
                <c:pt idx="154">
                  <c:v>35705</c:v>
                </c:pt>
                <c:pt idx="155">
                  <c:v>35736</c:v>
                </c:pt>
                <c:pt idx="156">
                  <c:v>35766</c:v>
                </c:pt>
                <c:pt idx="157">
                  <c:v>35797</c:v>
                </c:pt>
                <c:pt idx="158">
                  <c:v>35828</c:v>
                </c:pt>
                <c:pt idx="159">
                  <c:v>35856</c:v>
                </c:pt>
                <c:pt idx="160">
                  <c:v>35887</c:v>
                </c:pt>
                <c:pt idx="161">
                  <c:v>35917</c:v>
                </c:pt>
                <c:pt idx="162">
                  <c:v>35948</c:v>
                </c:pt>
                <c:pt idx="163">
                  <c:v>35978</c:v>
                </c:pt>
                <c:pt idx="164">
                  <c:v>36009</c:v>
                </c:pt>
                <c:pt idx="165">
                  <c:v>36040</c:v>
                </c:pt>
                <c:pt idx="166">
                  <c:v>36070</c:v>
                </c:pt>
                <c:pt idx="167">
                  <c:v>36101</c:v>
                </c:pt>
                <c:pt idx="168">
                  <c:v>36131</c:v>
                </c:pt>
                <c:pt idx="169">
                  <c:v>36162</c:v>
                </c:pt>
                <c:pt idx="170">
                  <c:v>36193</c:v>
                </c:pt>
                <c:pt idx="171">
                  <c:v>36221</c:v>
                </c:pt>
                <c:pt idx="172">
                  <c:v>36252</c:v>
                </c:pt>
                <c:pt idx="173">
                  <c:v>36282</c:v>
                </c:pt>
                <c:pt idx="174">
                  <c:v>36313</c:v>
                </c:pt>
                <c:pt idx="175">
                  <c:v>36343</c:v>
                </c:pt>
                <c:pt idx="176">
                  <c:v>36374</c:v>
                </c:pt>
                <c:pt idx="177">
                  <c:v>36405</c:v>
                </c:pt>
                <c:pt idx="178">
                  <c:v>36435</c:v>
                </c:pt>
                <c:pt idx="179">
                  <c:v>36466</c:v>
                </c:pt>
                <c:pt idx="180">
                  <c:v>36496</c:v>
                </c:pt>
                <c:pt idx="181">
                  <c:v>36527</c:v>
                </c:pt>
                <c:pt idx="182">
                  <c:v>36558</c:v>
                </c:pt>
                <c:pt idx="183">
                  <c:v>36587</c:v>
                </c:pt>
                <c:pt idx="184">
                  <c:v>36618</c:v>
                </c:pt>
                <c:pt idx="185">
                  <c:v>36648</c:v>
                </c:pt>
                <c:pt idx="186">
                  <c:v>36679</c:v>
                </c:pt>
                <c:pt idx="187">
                  <c:v>36709</c:v>
                </c:pt>
                <c:pt idx="188">
                  <c:v>36740</c:v>
                </c:pt>
                <c:pt idx="189">
                  <c:v>36771</c:v>
                </c:pt>
                <c:pt idx="190">
                  <c:v>36801</c:v>
                </c:pt>
                <c:pt idx="191">
                  <c:v>36832</c:v>
                </c:pt>
                <c:pt idx="192">
                  <c:v>36862</c:v>
                </c:pt>
                <c:pt idx="193">
                  <c:v>36893</c:v>
                </c:pt>
                <c:pt idx="194">
                  <c:v>36924</c:v>
                </c:pt>
                <c:pt idx="195">
                  <c:v>36952</c:v>
                </c:pt>
                <c:pt idx="196">
                  <c:v>36983</c:v>
                </c:pt>
                <c:pt idx="197">
                  <c:v>37013</c:v>
                </c:pt>
                <c:pt idx="198">
                  <c:v>37044</c:v>
                </c:pt>
                <c:pt idx="199">
                  <c:v>37074</c:v>
                </c:pt>
                <c:pt idx="200">
                  <c:v>37105</c:v>
                </c:pt>
                <c:pt idx="201">
                  <c:v>37136</c:v>
                </c:pt>
                <c:pt idx="202">
                  <c:v>37166</c:v>
                </c:pt>
                <c:pt idx="203">
                  <c:v>37197</c:v>
                </c:pt>
                <c:pt idx="204">
                  <c:v>37227</c:v>
                </c:pt>
                <c:pt idx="205">
                  <c:v>37258</c:v>
                </c:pt>
                <c:pt idx="206">
                  <c:v>37289</c:v>
                </c:pt>
                <c:pt idx="207">
                  <c:v>37317</c:v>
                </c:pt>
                <c:pt idx="208">
                  <c:v>37348</c:v>
                </c:pt>
                <c:pt idx="209">
                  <c:v>37378</c:v>
                </c:pt>
                <c:pt idx="210">
                  <c:v>37409</c:v>
                </c:pt>
                <c:pt idx="211">
                  <c:v>37439</c:v>
                </c:pt>
                <c:pt idx="212">
                  <c:v>37470</c:v>
                </c:pt>
                <c:pt idx="213">
                  <c:v>37501</c:v>
                </c:pt>
                <c:pt idx="214">
                  <c:v>37531</c:v>
                </c:pt>
                <c:pt idx="215">
                  <c:v>37562</c:v>
                </c:pt>
                <c:pt idx="216">
                  <c:v>37592</c:v>
                </c:pt>
                <c:pt idx="217">
                  <c:v>37623</c:v>
                </c:pt>
                <c:pt idx="218">
                  <c:v>37654</c:v>
                </c:pt>
                <c:pt idx="219">
                  <c:v>37682</c:v>
                </c:pt>
                <c:pt idx="220">
                  <c:v>37713</c:v>
                </c:pt>
                <c:pt idx="221">
                  <c:v>37743</c:v>
                </c:pt>
                <c:pt idx="222">
                  <c:v>37774</c:v>
                </c:pt>
                <c:pt idx="223">
                  <c:v>37804</c:v>
                </c:pt>
                <c:pt idx="224">
                  <c:v>37835</c:v>
                </c:pt>
                <c:pt idx="225">
                  <c:v>37866</c:v>
                </c:pt>
                <c:pt idx="226">
                  <c:v>37896</c:v>
                </c:pt>
                <c:pt idx="227">
                  <c:v>37927</c:v>
                </c:pt>
                <c:pt idx="228">
                  <c:v>37957</c:v>
                </c:pt>
                <c:pt idx="229">
                  <c:v>37988</c:v>
                </c:pt>
                <c:pt idx="230">
                  <c:v>38019</c:v>
                </c:pt>
                <c:pt idx="231">
                  <c:v>38048</c:v>
                </c:pt>
                <c:pt idx="232">
                  <c:v>38079</c:v>
                </c:pt>
                <c:pt idx="233">
                  <c:v>38109</c:v>
                </c:pt>
                <c:pt idx="234">
                  <c:v>38140</c:v>
                </c:pt>
                <c:pt idx="235">
                  <c:v>38170</c:v>
                </c:pt>
                <c:pt idx="236">
                  <c:v>38201</c:v>
                </c:pt>
                <c:pt idx="237">
                  <c:v>38232</c:v>
                </c:pt>
                <c:pt idx="238">
                  <c:v>38262</c:v>
                </c:pt>
                <c:pt idx="239">
                  <c:v>38293</c:v>
                </c:pt>
                <c:pt idx="240">
                  <c:v>38323</c:v>
                </c:pt>
                <c:pt idx="241">
                  <c:v>38354</c:v>
                </c:pt>
                <c:pt idx="242">
                  <c:v>38385</c:v>
                </c:pt>
                <c:pt idx="243">
                  <c:v>38413</c:v>
                </c:pt>
                <c:pt idx="244">
                  <c:v>38444</c:v>
                </c:pt>
                <c:pt idx="245">
                  <c:v>38474</c:v>
                </c:pt>
                <c:pt idx="246">
                  <c:v>38505</c:v>
                </c:pt>
                <c:pt idx="247">
                  <c:v>38535</c:v>
                </c:pt>
                <c:pt idx="248">
                  <c:v>38566</c:v>
                </c:pt>
                <c:pt idx="249">
                  <c:v>38597</c:v>
                </c:pt>
                <c:pt idx="250">
                  <c:v>38627</c:v>
                </c:pt>
                <c:pt idx="251">
                  <c:v>38658</c:v>
                </c:pt>
                <c:pt idx="252">
                  <c:v>38688</c:v>
                </c:pt>
                <c:pt idx="253">
                  <c:v>38719</c:v>
                </c:pt>
                <c:pt idx="254">
                  <c:v>38750</c:v>
                </c:pt>
                <c:pt idx="255">
                  <c:v>38778</c:v>
                </c:pt>
                <c:pt idx="256">
                  <c:v>38809</c:v>
                </c:pt>
                <c:pt idx="257">
                  <c:v>38839</c:v>
                </c:pt>
                <c:pt idx="258">
                  <c:v>38870</c:v>
                </c:pt>
                <c:pt idx="259">
                  <c:v>38900</c:v>
                </c:pt>
                <c:pt idx="260">
                  <c:v>38931</c:v>
                </c:pt>
                <c:pt idx="261">
                  <c:v>38962</c:v>
                </c:pt>
                <c:pt idx="262">
                  <c:v>38992</c:v>
                </c:pt>
                <c:pt idx="263">
                  <c:v>39023</c:v>
                </c:pt>
                <c:pt idx="264">
                  <c:v>39053</c:v>
                </c:pt>
                <c:pt idx="265">
                  <c:v>39084</c:v>
                </c:pt>
                <c:pt idx="266">
                  <c:v>39115</c:v>
                </c:pt>
                <c:pt idx="267">
                  <c:v>39143</c:v>
                </c:pt>
                <c:pt idx="268">
                  <c:v>39174</c:v>
                </c:pt>
                <c:pt idx="269">
                  <c:v>39204</c:v>
                </c:pt>
                <c:pt idx="270">
                  <c:v>39235</c:v>
                </c:pt>
                <c:pt idx="271">
                  <c:v>39265</c:v>
                </c:pt>
                <c:pt idx="272">
                  <c:v>39296</c:v>
                </c:pt>
                <c:pt idx="273">
                  <c:v>39327</c:v>
                </c:pt>
                <c:pt idx="274">
                  <c:v>39357</c:v>
                </c:pt>
                <c:pt idx="275">
                  <c:v>39388</c:v>
                </c:pt>
                <c:pt idx="276">
                  <c:v>39418</c:v>
                </c:pt>
                <c:pt idx="277">
                  <c:v>39449</c:v>
                </c:pt>
                <c:pt idx="278">
                  <c:v>39480</c:v>
                </c:pt>
                <c:pt idx="279">
                  <c:v>39509</c:v>
                </c:pt>
                <c:pt idx="280">
                  <c:v>39540</c:v>
                </c:pt>
                <c:pt idx="281">
                  <c:v>39570</c:v>
                </c:pt>
                <c:pt idx="282">
                  <c:v>39601</c:v>
                </c:pt>
                <c:pt idx="283">
                  <c:v>39631</c:v>
                </c:pt>
                <c:pt idx="284">
                  <c:v>39662</c:v>
                </c:pt>
                <c:pt idx="285">
                  <c:v>39693</c:v>
                </c:pt>
                <c:pt idx="286">
                  <c:v>39723</c:v>
                </c:pt>
                <c:pt idx="287">
                  <c:v>39754</c:v>
                </c:pt>
                <c:pt idx="288">
                  <c:v>39784</c:v>
                </c:pt>
                <c:pt idx="289">
                  <c:v>39815</c:v>
                </c:pt>
                <c:pt idx="290">
                  <c:v>39846</c:v>
                </c:pt>
                <c:pt idx="291">
                  <c:v>39874</c:v>
                </c:pt>
                <c:pt idx="292">
                  <c:v>39905</c:v>
                </c:pt>
                <c:pt idx="293">
                  <c:v>39935</c:v>
                </c:pt>
                <c:pt idx="294">
                  <c:v>39966</c:v>
                </c:pt>
                <c:pt idx="295">
                  <c:v>39996</c:v>
                </c:pt>
                <c:pt idx="296">
                  <c:v>40027</c:v>
                </c:pt>
                <c:pt idx="297">
                  <c:v>40058</c:v>
                </c:pt>
                <c:pt idx="298">
                  <c:v>40088</c:v>
                </c:pt>
                <c:pt idx="299">
                  <c:v>40119</c:v>
                </c:pt>
                <c:pt idx="300">
                  <c:v>40149</c:v>
                </c:pt>
                <c:pt idx="301">
                  <c:v>40180</c:v>
                </c:pt>
                <c:pt idx="302">
                  <c:v>40211</c:v>
                </c:pt>
                <c:pt idx="303">
                  <c:v>40239</c:v>
                </c:pt>
                <c:pt idx="304">
                  <c:v>40270</c:v>
                </c:pt>
                <c:pt idx="305">
                  <c:v>40300</c:v>
                </c:pt>
                <c:pt idx="306">
                  <c:v>40331</c:v>
                </c:pt>
                <c:pt idx="307">
                  <c:v>40361</c:v>
                </c:pt>
                <c:pt idx="308">
                  <c:v>40392</c:v>
                </c:pt>
                <c:pt idx="309">
                  <c:v>40423</c:v>
                </c:pt>
                <c:pt idx="310">
                  <c:v>40453</c:v>
                </c:pt>
                <c:pt idx="311">
                  <c:v>40484</c:v>
                </c:pt>
                <c:pt idx="312">
                  <c:v>40514</c:v>
                </c:pt>
                <c:pt idx="313">
                  <c:v>40545</c:v>
                </c:pt>
                <c:pt idx="314">
                  <c:v>40576</c:v>
                </c:pt>
                <c:pt idx="315">
                  <c:v>40604</c:v>
                </c:pt>
                <c:pt idx="316">
                  <c:v>40635</c:v>
                </c:pt>
                <c:pt idx="317">
                  <c:v>40665</c:v>
                </c:pt>
                <c:pt idx="318">
                  <c:v>40696</c:v>
                </c:pt>
                <c:pt idx="319">
                  <c:v>40726</c:v>
                </c:pt>
                <c:pt idx="320">
                  <c:v>40757</c:v>
                </c:pt>
                <c:pt idx="321">
                  <c:v>40788</c:v>
                </c:pt>
                <c:pt idx="322">
                  <c:v>40818</c:v>
                </c:pt>
                <c:pt idx="323">
                  <c:v>40849</c:v>
                </c:pt>
                <c:pt idx="324">
                  <c:v>40879</c:v>
                </c:pt>
                <c:pt idx="325">
                  <c:v>40910</c:v>
                </c:pt>
                <c:pt idx="326">
                  <c:v>40941</c:v>
                </c:pt>
                <c:pt idx="327">
                  <c:v>40970</c:v>
                </c:pt>
                <c:pt idx="328">
                  <c:v>41001</c:v>
                </c:pt>
                <c:pt idx="329">
                  <c:v>41031</c:v>
                </c:pt>
                <c:pt idx="330">
                  <c:v>41062</c:v>
                </c:pt>
                <c:pt idx="331">
                  <c:v>41092</c:v>
                </c:pt>
                <c:pt idx="332">
                  <c:v>41123</c:v>
                </c:pt>
                <c:pt idx="333">
                  <c:v>41154</c:v>
                </c:pt>
                <c:pt idx="334">
                  <c:v>41184</c:v>
                </c:pt>
                <c:pt idx="335">
                  <c:v>41215</c:v>
                </c:pt>
                <c:pt idx="336">
                  <c:v>41245</c:v>
                </c:pt>
                <c:pt idx="337">
                  <c:v>41276</c:v>
                </c:pt>
                <c:pt idx="338">
                  <c:v>41307</c:v>
                </c:pt>
                <c:pt idx="339">
                  <c:v>41335</c:v>
                </c:pt>
                <c:pt idx="340">
                  <c:v>41366</c:v>
                </c:pt>
                <c:pt idx="341">
                  <c:v>41396</c:v>
                </c:pt>
                <c:pt idx="342">
                  <c:v>41427</c:v>
                </c:pt>
                <c:pt idx="343">
                  <c:v>41457</c:v>
                </c:pt>
                <c:pt idx="344">
                  <c:v>41488</c:v>
                </c:pt>
                <c:pt idx="345">
                  <c:v>41519</c:v>
                </c:pt>
                <c:pt idx="346">
                  <c:v>41549</c:v>
                </c:pt>
                <c:pt idx="347">
                  <c:v>41580</c:v>
                </c:pt>
                <c:pt idx="348">
                  <c:v>41610</c:v>
                </c:pt>
                <c:pt idx="349">
                  <c:v>41641</c:v>
                </c:pt>
                <c:pt idx="350">
                  <c:v>41672</c:v>
                </c:pt>
                <c:pt idx="351">
                  <c:v>41700</c:v>
                </c:pt>
                <c:pt idx="352">
                  <c:v>41731</c:v>
                </c:pt>
                <c:pt idx="353">
                  <c:v>41761</c:v>
                </c:pt>
                <c:pt idx="354">
                  <c:v>41792</c:v>
                </c:pt>
                <c:pt idx="355">
                  <c:v>41822</c:v>
                </c:pt>
                <c:pt idx="356">
                  <c:v>41853</c:v>
                </c:pt>
                <c:pt idx="357">
                  <c:v>41884</c:v>
                </c:pt>
                <c:pt idx="358">
                  <c:v>41914</c:v>
                </c:pt>
                <c:pt idx="359">
                  <c:v>41945</c:v>
                </c:pt>
                <c:pt idx="360">
                  <c:v>41975</c:v>
                </c:pt>
                <c:pt idx="361">
                  <c:v>42006</c:v>
                </c:pt>
                <c:pt idx="362">
                  <c:v>42037</c:v>
                </c:pt>
                <c:pt idx="363">
                  <c:v>42065</c:v>
                </c:pt>
                <c:pt idx="364">
                  <c:v>42096</c:v>
                </c:pt>
                <c:pt idx="365">
                  <c:v>42126</c:v>
                </c:pt>
                <c:pt idx="366">
                  <c:v>42157</c:v>
                </c:pt>
                <c:pt idx="367">
                  <c:v>42187</c:v>
                </c:pt>
                <c:pt idx="368">
                  <c:v>42218</c:v>
                </c:pt>
                <c:pt idx="369">
                  <c:v>42249</c:v>
                </c:pt>
                <c:pt idx="370">
                  <c:v>42279</c:v>
                </c:pt>
                <c:pt idx="371">
                  <c:v>42310</c:v>
                </c:pt>
                <c:pt idx="372">
                  <c:v>42340</c:v>
                </c:pt>
                <c:pt idx="373">
                  <c:v>42371</c:v>
                </c:pt>
                <c:pt idx="374">
                  <c:v>42402</c:v>
                </c:pt>
                <c:pt idx="375">
                  <c:v>42431</c:v>
                </c:pt>
                <c:pt idx="376">
                  <c:v>42462</c:v>
                </c:pt>
                <c:pt idx="377">
                  <c:v>42492</c:v>
                </c:pt>
                <c:pt idx="378">
                  <c:v>42523</c:v>
                </c:pt>
                <c:pt idx="379">
                  <c:v>42553</c:v>
                </c:pt>
                <c:pt idx="380">
                  <c:v>42584</c:v>
                </c:pt>
                <c:pt idx="381">
                  <c:v>42615</c:v>
                </c:pt>
                <c:pt idx="382">
                  <c:v>42645</c:v>
                </c:pt>
                <c:pt idx="383">
                  <c:v>42676</c:v>
                </c:pt>
                <c:pt idx="384">
                  <c:v>42706</c:v>
                </c:pt>
                <c:pt idx="385">
                  <c:v>42737</c:v>
                </c:pt>
                <c:pt idx="386">
                  <c:v>42768</c:v>
                </c:pt>
                <c:pt idx="387">
                  <c:v>42796</c:v>
                </c:pt>
                <c:pt idx="388">
                  <c:v>42827</c:v>
                </c:pt>
                <c:pt idx="389">
                  <c:v>42857</c:v>
                </c:pt>
                <c:pt idx="390">
                  <c:v>42888</c:v>
                </c:pt>
                <c:pt idx="391">
                  <c:v>42918</c:v>
                </c:pt>
                <c:pt idx="392">
                  <c:v>42949</c:v>
                </c:pt>
                <c:pt idx="393">
                  <c:v>42980</c:v>
                </c:pt>
                <c:pt idx="394">
                  <c:v>43010</c:v>
                </c:pt>
                <c:pt idx="395">
                  <c:v>43041</c:v>
                </c:pt>
                <c:pt idx="396">
                  <c:v>43071</c:v>
                </c:pt>
                <c:pt idx="397">
                  <c:v>43102</c:v>
                </c:pt>
                <c:pt idx="398">
                  <c:v>43133</c:v>
                </c:pt>
                <c:pt idx="399">
                  <c:v>43161</c:v>
                </c:pt>
                <c:pt idx="400">
                  <c:v>43192</c:v>
                </c:pt>
                <c:pt idx="401">
                  <c:v>43222</c:v>
                </c:pt>
                <c:pt idx="402">
                  <c:v>43253</c:v>
                </c:pt>
                <c:pt idx="403">
                  <c:v>43283</c:v>
                </c:pt>
                <c:pt idx="404">
                  <c:v>43314</c:v>
                </c:pt>
                <c:pt idx="405">
                  <c:v>43345</c:v>
                </c:pt>
                <c:pt idx="406">
                  <c:v>43375</c:v>
                </c:pt>
                <c:pt idx="407">
                  <c:v>43406</c:v>
                </c:pt>
                <c:pt idx="408">
                  <c:v>43436</c:v>
                </c:pt>
                <c:pt idx="409">
                  <c:v>43467</c:v>
                </c:pt>
                <c:pt idx="410">
                  <c:v>43498</c:v>
                </c:pt>
                <c:pt idx="411">
                  <c:v>43526</c:v>
                </c:pt>
                <c:pt idx="412">
                  <c:v>43557</c:v>
                </c:pt>
                <c:pt idx="413">
                  <c:v>43587</c:v>
                </c:pt>
                <c:pt idx="414">
                  <c:v>43618</c:v>
                </c:pt>
                <c:pt idx="415">
                  <c:v>43648</c:v>
                </c:pt>
                <c:pt idx="416">
                  <c:v>43679</c:v>
                </c:pt>
                <c:pt idx="417">
                  <c:v>43710</c:v>
                </c:pt>
                <c:pt idx="418">
                  <c:v>43740</c:v>
                </c:pt>
                <c:pt idx="419">
                  <c:v>43771</c:v>
                </c:pt>
                <c:pt idx="420">
                  <c:v>43801</c:v>
                </c:pt>
                <c:pt idx="421">
                  <c:v>43832</c:v>
                </c:pt>
                <c:pt idx="422">
                  <c:v>43863</c:v>
                </c:pt>
                <c:pt idx="423">
                  <c:v>43892</c:v>
                </c:pt>
                <c:pt idx="424">
                  <c:v>43923</c:v>
                </c:pt>
                <c:pt idx="425">
                  <c:v>43953</c:v>
                </c:pt>
                <c:pt idx="426">
                  <c:v>43984</c:v>
                </c:pt>
                <c:pt idx="427">
                  <c:v>44014</c:v>
                </c:pt>
                <c:pt idx="428">
                  <c:v>44045</c:v>
                </c:pt>
                <c:pt idx="429">
                  <c:v>44076</c:v>
                </c:pt>
                <c:pt idx="430">
                  <c:v>44106</c:v>
                </c:pt>
                <c:pt idx="431">
                  <c:v>44137</c:v>
                </c:pt>
                <c:pt idx="432">
                  <c:v>44167</c:v>
                </c:pt>
                <c:pt idx="433">
                  <c:v>44198</c:v>
                </c:pt>
                <c:pt idx="434">
                  <c:v>44229</c:v>
                </c:pt>
                <c:pt idx="435">
                  <c:v>44257</c:v>
                </c:pt>
                <c:pt idx="436">
                  <c:v>44288</c:v>
                </c:pt>
                <c:pt idx="437">
                  <c:v>44318</c:v>
                </c:pt>
                <c:pt idx="438">
                  <c:v>44349</c:v>
                </c:pt>
                <c:pt idx="439">
                  <c:v>44379</c:v>
                </c:pt>
                <c:pt idx="440">
                  <c:v>44410</c:v>
                </c:pt>
                <c:pt idx="441">
                  <c:v>44441</c:v>
                </c:pt>
                <c:pt idx="442">
                  <c:v>44471</c:v>
                </c:pt>
                <c:pt idx="443">
                  <c:v>44502</c:v>
                </c:pt>
                <c:pt idx="444">
                  <c:v>44532</c:v>
                </c:pt>
                <c:pt idx="445">
                  <c:v>44563</c:v>
                </c:pt>
                <c:pt idx="446">
                  <c:v>44594</c:v>
                </c:pt>
                <c:pt idx="447">
                  <c:v>44622</c:v>
                </c:pt>
                <c:pt idx="448">
                  <c:v>44653</c:v>
                </c:pt>
                <c:pt idx="449">
                  <c:v>44683</c:v>
                </c:pt>
                <c:pt idx="450">
                  <c:v>44714</c:v>
                </c:pt>
                <c:pt idx="451">
                  <c:v>44744</c:v>
                </c:pt>
                <c:pt idx="452">
                  <c:v>44775</c:v>
                </c:pt>
                <c:pt idx="453">
                  <c:v>44806</c:v>
                </c:pt>
                <c:pt idx="454">
                  <c:v>44836</c:v>
                </c:pt>
                <c:pt idx="455">
                  <c:v>44867</c:v>
                </c:pt>
                <c:pt idx="456">
                  <c:v>44897</c:v>
                </c:pt>
                <c:pt idx="457">
                  <c:v>44928</c:v>
                </c:pt>
                <c:pt idx="458">
                  <c:v>44959</c:v>
                </c:pt>
                <c:pt idx="459">
                  <c:v>44987</c:v>
                </c:pt>
                <c:pt idx="460">
                  <c:v>45018</c:v>
                </c:pt>
                <c:pt idx="461">
                  <c:v>45048</c:v>
                </c:pt>
                <c:pt idx="462">
                  <c:v>45079</c:v>
                </c:pt>
                <c:pt idx="463">
                  <c:v>45109</c:v>
                </c:pt>
                <c:pt idx="464">
                  <c:v>45140</c:v>
                </c:pt>
                <c:pt idx="465">
                  <c:v>45171</c:v>
                </c:pt>
                <c:pt idx="466">
                  <c:v>45201</c:v>
                </c:pt>
                <c:pt idx="467">
                  <c:v>45232</c:v>
                </c:pt>
                <c:pt idx="468">
                  <c:v>45262</c:v>
                </c:pt>
                <c:pt idx="469">
                  <c:v>45293</c:v>
                </c:pt>
                <c:pt idx="470">
                  <c:v>45324</c:v>
                </c:pt>
                <c:pt idx="471">
                  <c:v>45353</c:v>
                </c:pt>
                <c:pt idx="472">
                  <c:v>45384</c:v>
                </c:pt>
                <c:pt idx="473">
                  <c:v>45414</c:v>
                </c:pt>
                <c:pt idx="474">
                  <c:v>45445</c:v>
                </c:pt>
                <c:pt idx="475">
                  <c:v>45475</c:v>
                </c:pt>
                <c:pt idx="476">
                  <c:v>45506</c:v>
                </c:pt>
                <c:pt idx="477">
                  <c:v>45537</c:v>
                </c:pt>
                <c:pt idx="478">
                  <c:v>45567</c:v>
                </c:pt>
                <c:pt idx="479">
                  <c:v>45598</c:v>
                </c:pt>
                <c:pt idx="480">
                  <c:v>45628</c:v>
                </c:pt>
              </c:numCache>
            </c:numRef>
          </c:cat>
          <c:val>
            <c:numRef>
              <c:f>Sheet1!$AF$2:$AF$482</c:f>
              <c:numCache>
                <c:formatCode>_-* #,##0.00\ [$€-407]_-;\-* #,##0.00\ [$€-407]_-;_-* "-"??\ [$€-407]_-;_-@_-</c:formatCode>
                <c:ptCount val="481"/>
                <c:pt idx="0" formatCode="General">
                  <c:v>0</c:v>
                </c:pt>
                <c:pt idx="1">
                  <c:v>51.241855742689935</c:v>
                </c:pt>
                <c:pt idx="2">
                  <c:v>106.22821811972145</c:v>
                </c:pt>
                <c:pt idx="3">
                  <c:v>158.88751803955603</c:v>
                </c:pt>
                <c:pt idx="4">
                  <c:v>219.76626923272579</c:v>
                </c:pt>
                <c:pt idx="5">
                  <c:v>279.48945144680465</c:v>
                </c:pt>
                <c:pt idx="6">
                  <c:v>335.16576932553238</c:v>
                </c:pt>
                <c:pt idx="7">
                  <c:v>388.986448321436</c:v>
                </c:pt>
                <c:pt idx="8">
                  <c:v>453.20756885324107</c:v>
                </c:pt>
                <c:pt idx="9">
                  <c:v>532.68383996460466</c:v>
                </c:pt>
                <c:pt idx="10">
                  <c:v>556.85941888374964</c:v>
                </c:pt>
                <c:pt idx="11">
                  <c:v>664.37070486299535</c:v>
                </c:pt>
                <c:pt idx="12">
                  <c:v>746.83535639484126</c:v>
                </c:pt>
                <c:pt idx="13">
                  <c:v>809.18727229815011</c:v>
                </c:pt>
                <c:pt idx="14">
                  <c:v>861.31341507772038</c:v>
                </c:pt>
                <c:pt idx="15">
                  <c:v>946.4110320312393</c:v>
                </c:pt>
                <c:pt idx="16">
                  <c:v>1148.1242409382328</c:v>
                </c:pt>
                <c:pt idx="17">
                  <c:v>1235.9586066451482</c:v>
                </c:pt>
                <c:pt idx="18">
                  <c:v>1232.874617705942</c:v>
                </c:pt>
                <c:pt idx="19">
                  <c:v>1263.3588492187284</c:v>
                </c:pt>
                <c:pt idx="20">
                  <c:v>1251.0302424068686</c:v>
                </c:pt>
                <c:pt idx="21">
                  <c:v>1417.5512227899824</c:v>
                </c:pt>
                <c:pt idx="22">
                  <c:v>1361.6832134164349</c:v>
                </c:pt>
                <c:pt idx="23">
                  <c:v>1461.6677533950644</c:v>
                </c:pt>
                <c:pt idx="24">
                  <c:v>1527.8280945782244</c:v>
                </c:pt>
                <c:pt idx="25">
                  <c:v>1579.711581015076</c:v>
                </c:pt>
                <c:pt idx="26">
                  <c:v>1624.6580940647493</c:v>
                </c:pt>
                <c:pt idx="27">
                  <c:v>1752.8837529340328</c:v>
                </c:pt>
                <c:pt idx="28">
                  <c:v>1884.5380379747542</c:v>
                </c:pt>
                <c:pt idx="29">
                  <c:v>1969.4652712234463</c:v>
                </c:pt>
                <c:pt idx="30">
                  <c:v>2036.9552517436941</c:v>
                </c:pt>
                <c:pt idx="31">
                  <c:v>2178.694675596148</c:v>
                </c:pt>
                <c:pt idx="32">
                  <c:v>2339.4215498724498</c:v>
                </c:pt>
                <c:pt idx="33">
                  <c:v>2332.0756140603035</c:v>
                </c:pt>
                <c:pt idx="34">
                  <c:v>2440.4976242970788</c:v>
                </c:pt>
                <c:pt idx="35">
                  <c:v>1896.2314311516429</c:v>
                </c:pt>
                <c:pt idx="36">
                  <c:v>1801.6180617405957</c:v>
                </c:pt>
                <c:pt idx="37">
                  <c:v>1871.3626711841794</c:v>
                </c:pt>
                <c:pt idx="38">
                  <c:v>1959.1937901286901</c:v>
                </c:pt>
                <c:pt idx="39">
                  <c:v>2141.3364910952328</c:v>
                </c:pt>
                <c:pt idx="40">
                  <c:v>2205.798486592023</c:v>
                </c:pt>
                <c:pt idx="41">
                  <c:v>2325.1358230123878</c:v>
                </c:pt>
                <c:pt idx="42">
                  <c:v>2400.7248183763386</c:v>
                </c:pt>
                <c:pt idx="43">
                  <c:v>2558.6608830283917</c:v>
                </c:pt>
                <c:pt idx="44">
                  <c:v>2686.2909509266715</c:v>
                </c:pt>
                <c:pt idx="45">
                  <c:v>2605.771091565985</c:v>
                </c:pt>
                <c:pt idx="46">
                  <c:v>2802.4017835874383</c:v>
                </c:pt>
                <c:pt idx="47">
                  <c:v>2979.000056428793</c:v>
                </c:pt>
                <c:pt idx="48">
                  <c:v>2977.4943349566156</c:v>
                </c:pt>
                <c:pt idx="49">
                  <c:v>3109.7813669539082</c:v>
                </c:pt>
                <c:pt idx="50">
                  <c:v>3438.1317312529313</c:v>
                </c:pt>
                <c:pt idx="51">
                  <c:v>3402.4546849844692</c:v>
                </c:pt>
                <c:pt idx="52">
                  <c:v>3540.304402538758</c:v>
                </c:pt>
                <c:pt idx="53">
                  <c:v>3693.6438814817247</c:v>
                </c:pt>
                <c:pt idx="54">
                  <c:v>3694.4263709134816</c:v>
                </c:pt>
                <c:pt idx="55">
                  <c:v>3843.4504324719087</c:v>
                </c:pt>
                <c:pt idx="56">
                  <c:v>4161.0951297632464</c:v>
                </c:pt>
                <c:pt idx="57">
                  <c:v>4435.5166120679023</c:v>
                </c:pt>
                <c:pt idx="58">
                  <c:v>4365.3410069824649</c:v>
                </c:pt>
                <c:pt idx="59">
                  <c:v>4074.5832051984025</c:v>
                </c:pt>
                <c:pt idx="60">
                  <c:v>4218.9372901750521</c:v>
                </c:pt>
                <c:pt idx="61">
                  <c:v>4557.9075426269337</c:v>
                </c:pt>
                <c:pt idx="62">
                  <c:v>4519.6510444102414</c:v>
                </c:pt>
                <c:pt idx="63">
                  <c:v>4529.2572142230638</c:v>
                </c:pt>
                <c:pt idx="64">
                  <c:v>4595.7359043376737</c:v>
                </c:pt>
                <c:pt idx="65">
                  <c:v>4452.6428899435878</c:v>
                </c:pt>
                <c:pt idx="66">
                  <c:v>4902.436195816269</c:v>
                </c:pt>
                <c:pt idx="67">
                  <c:v>5007.7757712779867</c:v>
                </c:pt>
                <c:pt idx="68">
                  <c:v>5070.887198382813</c:v>
                </c:pt>
                <c:pt idx="69">
                  <c:v>4607.9037399542494</c:v>
                </c:pt>
                <c:pt idx="70">
                  <c:v>4046.6236914098822</c:v>
                </c:pt>
                <c:pt idx="71">
                  <c:v>4299.4749264671309</c:v>
                </c:pt>
                <c:pt idx="72">
                  <c:v>4439.6666602279174</c:v>
                </c:pt>
                <c:pt idx="73">
                  <c:v>4419.9911008968229</c:v>
                </c:pt>
                <c:pt idx="74">
                  <c:v>4540.2880878763326</c:v>
                </c:pt>
                <c:pt idx="75">
                  <c:v>5217.5174921538992</c:v>
                </c:pt>
                <c:pt idx="76">
                  <c:v>5363.2475104950609</c:v>
                </c:pt>
                <c:pt idx="77">
                  <c:v>5480.5479644995021</c:v>
                </c:pt>
                <c:pt idx="78">
                  <c:v>5774.1373588375582</c:v>
                </c:pt>
                <c:pt idx="79">
                  <c:v>5620.63224354874</c:v>
                </c:pt>
                <c:pt idx="80">
                  <c:v>5755.3831308506451</c:v>
                </c:pt>
                <c:pt idx="81">
                  <c:v>5936.495592950313</c:v>
                </c:pt>
                <c:pt idx="82">
                  <c:v>5897.5850359288033</c:v>
                </c:pt>
                <c:pt idx="83">
                  <c:v>5819.5423198848121</c:v>
                </c:pt>
                <c:pt idx="84">
                  <c:v>5591.2549273706391</c:v>
                </c:pt>
                <c:pt idx="85">
                  <c:v>5778.5210757289078</c:v>
                </c:pt>
                <c:pt idx="86">
                  <c:v>6054.8313837465348</c:v>
                </c:pt>
                <c:pt idx="87">
                  <c:v>6309.4603756844081</c:v>
                </c:pt>
                <c:pt idx="88">
                  <c:v>6164.3535226821859</c:v>
                </c:pt>
                <c:pt idx="89">
                  <c:v>6524.1024851338543</c:v>
                </c:pt>
                <c:pt idx="90">
                  <c:v>6795.7129830857966</c:v>
                </c:pt>
                <c:pt idx="91">
                  <c:v>6353.6667300473955</c:v>
                </c:pt>
                <c:pt idx="92">
                  <c:v>6033.3074702173271</c:v>
                </c:pt>
                <c:pt idx="93">
                  <c:v>5757.1701612282377</c:v>
                </c:pt>
                <c:pt idx="94">
                  <c:v>6058.7296308608284</c:v>
                </c:pt>
                <c:pt idx="95">
                  <c:v>6278.8031575941441</c:v>
                </c:pt>
                <c:pt idx="96">
                  <c:v>6407.512751860253</c:v>
                </c:pt>
                <c:pt idx="97">
                  <c:v>6839.6996882682979</c:v>
                </c:pt>
                <c:pt idx="98">
                  <c:v>7030.9034764080152</c:v>
                </c:pt>
                <c:pt idx="99">
                  <c:v>7230.1863203463236</c:v>
                </c:pt>
                <c:pt idx="100">
                  <c:v>7545.4582693623852</c:v>
                </c:pt>
                <c:pt idx="101">
                  <c:v>7596.1982435448963</c:v>
                </c:pt>
                <c:pt idx="102">
                  <c:v>7785.25400949103</c:v>
                </c:pt>
                <c:pt idx="103">
                  <c:v>8177.6093730295706</c:v>
                </c:pt>
                <c:pt idx="104">
                  <c:v>8560.6488146823394</c:v>
                </c:pt>
                <c:pt idx="105">
                  <c:v>9081.5983050968425</c:v>
                </c:pt>
                <c:pt idx="106">
                  <c:v>8987.2846595858755</c:v>
                </c:pt>
                <c:pt idx="107">
                  <c:v>9751.1525165248931</c:v>
                </c:pt>
                <c:pt idx="108">
                  <c:v>9799.9469989177651</c:v>
                </c:pt>
                <c:pt idx="109">
                  <c:v>10599.561053940788</c:v>
                </c:pt>
                <c:pt idx="110">
                  <c:v>11127.28514269078</c:v>
                </c:pt>
                <c:pt idx="111">
                  <c:v>10660.615041701027</c:v>
                </c:pt>
                <c:pt idx="112">
                  <c:v>10283.601603693893</c:v>
                </c:pt>
                <c:pt idx="113">
                  <c:v>10495.257589989758</c:v>
                </c:pt>
                <c:pt idx="114">
                  <c:v>10127.739801678765</c:v>
                </c:pt>
                <c:pt idx="115">
                  <c:v>9792.8327560027628</c:v>
                </c:pt>
                <c:pt idx="116">
                  <c:v>10281.985877723469</c:v>
                </c:pt>
                <c:pt idx="117">
                  <c:v>10549.899881714877</c:v>
                </c:pt>
                <c:pt idx="118">
                  <c:v>10124.33599892112</c:v>
                </c:pt>
                <c:pt idx="119">
                  <c:v>10260.484712308862</c:v>
                </c:pt>
                <c:pt idx="120">
                  <c:v>10466.80714217192</c:v>
                </c:pt>
                <c:pt idx="121">
                  <c:v>10456.674897923443</c:v>
                </c:pt>
                <c:pt idx="122">
                  <c:v>10288.352413527207</c:v>
                </c:pt>
                <c:pt idx="123">
                  <c:v>10348.539125580686</c:v>
                </c:pt>
                <c:pt idx="124">
                  <c:v>10454.655038612278</c:v>
                </c:pt>
                <c:pt idx="125">
                  <c:v>10810.896591443723</c:v>
                </c:pt>
                <c:pt idx="126">
                  <c:v>11177.687103268698</c:v>
                </c:pt>
                <c:pt idx="127">
                  <c:v>11142.807695925439</c:v>
                </c:pt>
                <c:pt idx="128">
                  <c:v>11788.966499043148</c:v>
                </c:pt>
                <c:pt idx="129">
                  <c:v>11880.000268418549</c:v>
                </c:pt>
                <c:pt idx="130">
                  <c:v>12045.485698164381</c:v>
                </c:pt>
                <c:pt idx="131">
                  <c:v>11955.743856108124</c:v>
                </c:pt>
                <c:pt idx="132">
                  <c:v>12273.646562308526</c:v>
                </c:pt>
                <c:pt idx="133">
                  <c:v>12550.590142291941</c:v>
                </c:pt>
                <c:pt idx="134">
                  <c:v>13094.488062034008</c:v>
                </c:pt>
                <c:pt idx="135">
                  <c:v>13271.784443790437</c:v>
                </c:pt>
                <c:pt idx="136">
                  <c:v>13517.912533350411</c:v>
                </c:pt>
                <c:pt idx="137">
                  <c:v>14005.946605662011</c:v>
                </c:pt>
                <c:pt idx="138">
                  <c:v>14101.194012896716</c:v>
                </c:pt>
                <c:pt idx="139">
                  <c:v>14295.090186953121</c:v>
                </c:pt>
                <c:pt idx="140">
                  <c:v>13799.397012861258</c:v>
                </c:pt>
                <c:pt idx="141">
                  <c:v>14334.980865420137</c:v>
                </c:pt>
                <c:pt idx="142">
                  <c:v>14969.354287008893</c:v>
                </c:pt>
                <c:pt idx="143">
                  <c:v>15289.343630841828</c:v>
                </c:pt>
                <c:pt idx="144">
                  <c:v>16338.657648825736</c:v>
                </c:pt>
                <c:pt idx="145">
                  <c:v>16685.507094893921</c:v>
                </c:pt>
                <c:pt idx="146">
                  <c:v>17921.733110616937</c:v>
                </c:pt>
                <c:pt idx="147">
                  <c:v>18815.03620520396</c:v>
                </c:pt>
                <c:pt idx="148">
                  <c:v>19176.321784337055</c:v>
                </c:pt>
                <c:pt idx="149">
                  <c:v>19795.948428299424</c:v>
                </c:pt>
                <c:pt idx="150">
                  <c:v>20648.977642596881</c:v>
                </c:pt>
                <c:pt idx="151">
                  <c:v>21989.571850552416</c:v>
                </c:pt>
                <c:pt idx="152">
                  <c:v>24482.005909891006</c:v>
                </c:pt>
                <c:pt idx="153">
                  <c:v>22818.375178499195</c:v>
                </c:pt>
                <c:pt idx="154">
                  <c:v>24236.907823243357</c:v>
                </c:pt>
                <c:pt idx="155">
                  <c:v>22664.920152895316</c:v>
                </c:pt>
                <c:pt idx="156">
                  <c:v>23588.830569883117</c:v>
                </c:pt>
                <c:pt idx="157">
                  <c:v>24936.703866815194</c:v>
                </c:pt>
                <c:pt idx="158">
                  <c:v>26341.721505193778</c:v>
                </c:pt>
                <c:pt idx="159">
                  <c:v>28292.667892563517</c:v>
                </c:pt>
                <c:pt idx="160">
                  <c:v>30994.186023701714</c:v>
                </c:pt>
                <c:pt idx="161">
                  <c:v>30465.114818406088</c:v>
                </c:pt>
                <c:pt idx="162">
                  <c:v>31180.882884401974</c:v>
                </c:pt>
                <c:pt idx="163">
                  <c:v>32286.939588249865</c:v>
                </c:pt>
                <c:pt idx="164">
                  <c:v>32321.978625623502</c:v>
                </c:pt>
                <c:pt idx="165">
                  <c:v>27774.849680825111</c:v>
                </c:pt>
                <c:pt idx="166">
                  <c:v>24993.612192666078</c:v>
                </c:pt>
                <c:pt idx="167">
                  <c:v>27290.279093795543</c:v>
                </c:pt>
                <c:pt idx="168">
                  <c:v>29201.000971951573</c:v>
                </c:pt>
                <c:pt idx="169">
                  <c:v>30399.026918594478</c:v>
                </c:pt>
                <c:pt idx="170">
                  <c:v>31296.754127973072</c:v>
                </c:pt>
                <c:pt idx="171">
                  <c:v>31751.28700577655</c:v>
                </c:pt>
                <c:pt idx="172">
                  <c:v>32573.161935189972</c:v>
                </c:pt>
                <c:pt idx="173">
                  <c:v>34301.077994222222</c:v>
                </c:pt>
                <c:pt idx="174">
                  <c:v>33371.380344855068</c:v>
                </c:pt>
                <c:pt idx="175">
                  <c:v>34456.968385345877</c:v>
                </c:pt>
                <c:pt idx="176">
                  <c:v>33387.331076312221</c:v>
                </c:pt>
                <c:pt idx="177">
                  <c:v>33637.507033678565</c:v>
                </c:pt>
                <c:pt idx="178">
                  <c:v>33473.096070838488</c:v>
                </c:pt>
                <c:pt idx="179">
                  <c:v>35447.71607152003</c:v>
                </c:pt>
                <c:pt idx="180">
                  <c:v>38120.832065630049</c:v>
                </c:pt>
                <c:pt idx="181">
                  <c:v>41606.40449978703</c:v>
                </c:pt>
                <c:pt idx="182">
                  <c:v>40416.358002205518</c:v>
                </c:pt>
                <c:pt idx="183">
                  <c:v>42839.11748471696</c:v>
                </c:pt>
                <c:pt idx="184">
                  <c:v>44389.278288796973</c:v>
                </c:pt>
                <c:pt idx="185">
                  <c:v>44760.625783148971</c:v>
                </c:pt>
                <c:pt idx="186">
                  <c:v>42741.292487482213</c:v>
                </c:pt>
                <c:pt idx="187">
                  <c:v>43380.203163479637</c:v>
                </c:pt>
                <c:pt idx="188">
                  <c:v>44508.796339910972</c:v>
                </c:pt>
                <c:pt idx="189">
                  <c:v>44730.440284225595</c:v>
                </c:pt>
                <c:pt idx="190">
                  <c:v>43582.022545410779</c:v>
                </c:pt>
                <c:pt idx="191">
                  <c:v>44392.380968561338</c:v>
                </c:pt>
                <c:pt idx="192">
                  <c:v>42099.837668202985</c:v>
                </c:pt>
                <c:pt idx="193">
                  <c:v>41342.308820572041</c:v>
                </c:pt>
                <c:pt idx="194">
                  <c:v>41727.574366812965</c:v>
                </c:pt>
                <c:pt idx="195">
                  <c:v>38755.389332206127</c:v>
                </c:pt>
                <c:pt idx="196">
                  <c:v>37617.21863195669</c:v>
                </c:pt>
                <c:pt idx="197">
                  <c:v>40086.426223646595</c:v>
                </c:pt>
                <c:pt idx="198">
                  <c:v>40221.699540724505</c:v>
                </c:pt>
                <c:pt idx="199">
                  <c:v>39452.270023562131</c:v>
                </c:pt>
                <c:pt idx="200">
                  <c:v>37883.726562445736</c:v>
                </c:pt>
                <c:pt idx="201">
                  <c:v>35113.588349841339</c:v>
                </c:pt>
                <c:pt idx="202">
                  <c:v>31483.555573058991</c:v>
                </c:pt>
                <c:pt idx="203">
                  <c:v>33663.41433563536</c:v>
                </c:pt>
                <c:pt idx="204">
                  <c:v>34770.653876675875</c:v>
                </c:pt>
                <c:pt idx="205">
                  <c:v>35576.888910037058</c:v>
                </c:pt>
                <c:pt idx="206">
                  <c:v>35509.888913815135</c:v>
                </c:pt>
                <c:pt idx="207">
                  <c:v>35596.669812283595</c:v>
                </c:pt>
                <c:pt idx="208">
                  <c:v>36749.099590650461</c:v>
                </c:pt>
                <c:pt idx="209">
                  <c:v>35478.346378086258</c:v>
                </c:pt>
                <c:pt idx="210">
                  <c:v>34030.536216586253</c:v>
                </c:pt>
                <c:pt idx="211">
                  <c:v>30549.140208840476</c:v>
                </c:pt>
                <c:pt idx="212">
                  <c:v>27006.019561154106</c:v>
                </c:pt>
                <c:pt idx="213">
                  <c:v>27703.243323611921</c:v>
                </c:pt>
                <c:pt idx="214">
                  <c:v>25395.275931812721</c:v>
                </c:pt>
                <c:pt idx="215">
                  <c:v>26370.67764769986</c:v>
                </c:pt>
                <c:pt idx="216">
                  <c:v>27942.782397234459</c:v>
                </c:pt>
                <c:pt idx="217">
                  <c:v>26346.955998255944</c:v>
                </c:pt>
                <c:pt idx="218">
                  <c:v>24268.804867161372</c:v>
                </c:pt>
                <c:pt idx="219">
                  <c:v>23116.103261493288</c:v>
                </c:pt>
                <c:pt idx="220">
                  <c:v>23531.258751936613</c:v>
                </c:pt>
                <c:pt idx="221">
                  <c:v>25082.13988586278</c:v>
                </c:pt>
                <c:pt idx="222">
                  <c:v>25882.107632186995</c:v>
                </c:pt>
                <c:pt idx="223">
                  <c:v>26306.955826240599</c:v>
                </c:pt>
                <c:pt idx="224">
                  <c:v>27153.242554469158</c:v>
                </c:pt>
                <c:pt idx="225">
                  <c:v>28565.280031420774</c:v>
                </c:pt>
                <c:pt idx="226">
                  <c:v>27631.529344981205</c:v>
                </c:pt>
                <c:pt idx="227">
                  <c:v>29516.888838058258</c:v>
                </c:pt>
                <c:pt idx="228">
                  <c:v>29706.980865387028</c:v>
                </c:pt>
                <c:pt idx="229">
                  <c:v>30607.357420847191</c:v>
                </c:pt>
                <c:pt idx="230">
                  <c:v>31215.515915703036</c:v>
                </c:pt>
                <c:pt idx="231">
                  <c:v>32655.990121889645</c:v>
                </c:pt>
                <c:pt idx="232">
                  <c:v>32433.241934529124</c:v>
                </c:pt>
                <c:pt idx="233">
                  <c:v>32346.068057409975</c:v>
                </c:pt>
                <c:pt idx="234">
                  <c:v>32082.030857129794</c:v>
                </c:pt>
                <c:pt idx="235">
                  <c:v>32466.034767963753</c:v>
                </c:pt>
                <c:pt idx="236">
                  <c:v>32228.813497569696</c:v>
                </c:pt>
                <c:pt idx="237">
                  <c:v>32370.062047912506</c:v>
                </c:pt>
                <c:pt idx="238">
                  <c:v>33222.204435609245</c:v>
                </c:pt>
                <c:pt idx="239">
                  <c:v>33665.26110025918</c:v>
                </c:pt>
                <c:pt idx="240">
                  <c:v>34580.028280589257</c:v>
                </c:pt>
                <c:pt idx="241">
                  <c:v>34953.136552541349</c:v>
                </c:pt>
                <c:pt idx="242">
                  <c:v>36019.806568094304</c:v>
                </c:pt>
                <c:pt idx="243">
                  <c:v>37056.894163244717</c:v>
                </c:pt>
                <c:pt idx="244">
                  <c:v>36859.354359236895</c:v>
                </c:pt>
                <c:pt idx="245">
                  <c:v>36228.269926678593</c:v>
                </c:pt>
                <c:pt idx="246">
                  <c:v>38511.948128377742</c:v>
                </c:pt>
                <c:pt idx="247">
                  <c:v>39657.111581543984</c:v>
                </c:pt>
                <c:pt idx="248">
                  <c:v>41055.618473781433</c:v>
                </c:pt>
                <c:pt idx="249">
                  <c:v>41107.330688220929</c:v>
                </c:pt>
                <c:pt idx="250">
                  <c:v>43068.586837252209</c:v>
                </c:pt>
                <c:pt idx="251">
                  <c:v>41909.082157240104</c:v>
                </c:pt>
                <c:pt idx="252">
                  <c:v>44183.700977585577</c:v>
                </c:pt>
                <c:pt idx="253">
                  <c:v>44861.055602295964</c:v>
                </c:pt>
                <c:pt idx="254">
                  <c:v>46372.691817530234</c:v>
                </c:pt>
                <c:pt idx="255">
                  <c:v>47271.631515207504</c:v>
                </c:pt>
                <c:pt idx="256">
                  <c:v>48835.0003009297</c:v>
                </c:pt>
                <c:pt idx="257">
                  <c:v>49555.424441105089</c:v>
                </c:pt>
                <c:pt idx="258">
                  <c:v>47214.172945094135</c:v>
                </c:pt>
                <c:pt idx="259">
                  <c:v>47577.739958645187</c:v>
                </c:pt>
                <c:pt idx="260">
                  <c:v>48343.356728555846</c:v>
                </c:pt>
                <c:pt idx="261">
                  <c:v>49867.5389140884</c:v>
                </c:pt>
                <c:pt idx="262">
                  <c:v>50601.747521515164</c:v>
                </c:pt>
                <c:pt idx="263">
                  <c:v>52448.01917519229</c:v>
                </c:pt>
                <c:pt idx="264">
                  <c:v>51967.702301021134</c:v>
                </c:pt>
                <c:pt idx="265">
                  <c:v>55086.619826323331</c:v>
                </c:pt>
                <c:pt idx="266">
                  <c:v>56483.309613595557</c:v>
                </c:pt>
                <c:pt idx="267">
                  <c:v>53874.66121477796</c:v>
                </c:pt>
                <c:pt idx="268">
                  <c:v>56346.079169058154</c:v>
                </c:pt>
                <c:pt idx="269">
                  <c:v>58716.181467766066</c:v>
                </c:pt>
                <c:pt idx="270">
                  <c:v>61017.47839871484</c:v>
                </c:pt>
                <c:pt idx="271">
                  <c:v>60082.02857360374</c:v>
                </c:pt>
                <c:pt idx="272">
                  <c:v>57844.405276458681</c:v>
                </c:pt>
                <c:pt idx="273">
                  <c:v>58083.41748395707</c:v>
                </c:pt>
                <c:pt idx="274">
                  <c:v>59107.646355022553</c:v>
                </c:pt>
                <c:pt idx="275">
                  <c:v>58817.785744289788</c:v>
                </c:pt>
                <c:pt idx="276">
                  <c:v>57204.881374579607</c:v>
                </c:pt>
                <c:pt idx="277">
                  <c:v>56002.763374610629</c:v>
                </c:pt>
                <c:pt idx="278">
                  <c:v>51148.956472929262</c:v>
                </c:pt>
                <c:pt idx="279">
                  <c:v>49114.576129621892</c:v>
                </c:pt>
                <c:pt idx="280">
                  <c:v>50115.986441783491</c:v>
                </c:pt>
                <c:pt idx="281">
                  <c:v>52201.539982592869</c:v>
                </c:pt>
                <c:pt idx="282">
                  <c:v>51098.723848477122</c:v>
                </c:pt>
                <c:pt idx="283">
                  <c:v>45231.451136314019</c:v>
                </c:pt>
                <c:pt idx="284">
                  <c:v>45191.207143805826</c:v>
                </c:pt>
                <c:pt idx="285">
                  <c:v>46907.976894566295</c:v>
                </c:pt>
                <c:pt idx="286">
                  <c:v>41256.302835833318</c:v>
                </c:pt>
                <c:pt idx="287">
                  <c:v>36490.375748434177</c:v>
                </c:pt>
                <c:pt idx="288">
                  <c:v>32379.678606507587</c:v>
                </c:pt>
                <c:pt idx="289">
                  <c:v>33613.034665176703</c:v>
                </c:pt>
                <c:pt idx="290">
                  <c:v>30698.00641237665</c:v>
                </c:pt>
                <c:pt idx="291">
                  <c:v>27160.867906932704</c:v>
                </c:pt>
                <c:pt idx="292">
                  <c:v>31276.319294262667</c:v>
                </c:pt>
                <c:pt idx="293">
                  <c:v>33646.444790447145</c:v>
                </c:pt>
                <c:pt idx="294">
                  <c:v>36461.868083315305</c:v>
                </c:pt>
                <c:pt idx="295">
                  <c:v>34826.976371866796</c:v>
                </c:pt>
                <c:pt idx="296">
                  <c:v>39045.761192356404</c:v>
                </c:pt>
                <c:pt idx="297">
                  <c:v>39536.178935166274</c:v>
                </c:pt>
                <c:pt idx="298">
                  <c:v>40163.818445214187</c:v>
                </c:pt>
                <c:pt idx="299">
                  <c:v>40914.546075073944</c:v>
                </c:pt>
                <c:pt idx="300">
                  <c:v>42617.651030319634</c:v>
                </c:pt>
                <c:pt idx="301">
                  <c:v>43933.900685540408</c:v>
                </c:pt>
                <c:pt idx="302">
                  <c:v>43380.167678012331</c:v>
                </c:pt>
                <c:pt idx="303">
                  <c:v>43565.69262555219</c:v>
                </c:pt>
                <c:pt idx="304">
                  <c:v>46644.407919122728</c:v>
                </c:pt>
                <c:pt idx="305">
                  <c:v>45742.311632288947</c:v>
                </c:pt>
                <c:pt idx="306">
                  <c:v>43661.710958464624</c:v>
                </c:pt>
                <c:pt idx="307">
                  <c:v>42272.612310486169</c:v>
                </c:pt>
                <c:pt idx="308">
                  <c:v>46795.99456688908</c:v>
                </c:pt>
                <c:pt idx="309">
                  <c:v>46276.204753124242</c:v>
                </c:pt>
                <c:pt idx="310">
                  <c:v>46504.055657910889</c:v>
                </c:pt>
                <c:pt idx="311">
                  <c:v>48108.558089707651</c:v>
                </c:pt>
                <c:pt idx="312">
                  <c:v>48990.229232789978</c:v>
                </c:pt>
                <c:pt idx="313">
                  <c:v>50126.045370054831</c:v>
                </c:pt>
                <c:pt idx="314">
                  <c:v>51538.341179114555</c:v>
                </c:pt>
                <c:pt idx="315">
                  <c:v>51328.184484281781</c:v>
                </c:pt>
                <c:pt idx="316">
                  <c:v>51026.777979688457</c:v>
                </c:pt>
                <c:pt idx="317">
                  <c:v>52103.429972322258</c:v>
                </c:pt>
                <c:pt idx="318">
                  <c:v>50921.451170376597</c:v>
                </c:pt>
                <c:pt idx="319">
                  <c:v>51116.863985281852</c:v>
                </c:pt>
                <c:pt idx="320">
                  <c:v>48050.705212269924</c:v>
                </c:pt>
                <c:pt idx="321">
                  <c:v>43716.373894380282</c:v>
                </c:pt>
                <c:pt idx="322">
                  <c:v>42104.391442300046</c:v>
                </c:pt>
                <c:pt idx="323">
                  <c:v>44885.542247973659</c:v>
                </c:pt>
                <c:pt idx="324">
                  <c:v>45717.063186424937</c:v>
                </c:pt>
                <c:pt idx="325">
                  <c:v>47072.108190996463</c:v>
                </c:pt>
                <c:pt idx="326">
                  <c:v>49462.773650893796</c:v>
                </c:pt>
                <c:pt idx="327">
                  <c:v>51004.621133751709</c:v>
                </c:pt>
                <c:pt idx="328">
                  <c:v>51255.505954779779</c:v>
                </c:pt>
                <c:pt idx="329">
                  <c:v>49803.000093179027</c:v>
                </c:pt>
                <c:pt idx="330">
                  <c:v>46010.861478993487</c:v>
                </c:pt>
                <c:pt idx="331">
                  <c:v>50103.304362519892</c:v>
                </c:pt>
                <c:pt idx="332">
                  <c:v>51147.685561141829</c:v>
                </c:pt>
                <c:pt idx="333">
                  <c:v>53066.448582401041</c:v>
                </c:pt>
                <c:pt idx="334">
                  <c:v>53755.505447635602</c:v>
                </c:pt>
                <c:pt idx="335">
                  <c:v>54491.985741196702</c:v>
                </c:pt>
                <c:pt idx="336">
                  <c:v>54885.514110596108</c:v>
                </c:pt>
                <c:pt idx="337">
                  <c:v>56770.044174264993</c:v>
                </c:pt>
                <c:pt idx="338">
                  <c:v>57448.451532119259</c:v>
                </c:pt>
                <c:pt idx="339">
                  <c:v>57709.310483260939</c:v>
                </c:pt>
                <c:pt idx="340">
                  <c:v>59678.315542624405</c:v>
                </c:pt>
                <c:pt idx="341">
                  <c:v>60319.445943240651</c:v>
                </c:pt>
                <c:pt idx="342">
                  <c:v>60874.882161950351</c:v>
                </c:pt>
                <c:pt idx="343">
                  <c:v>58690.909631457384</c:v>
                </c:pt>
                <c:pt idx="344">
                  <c:v>62173.749067819095</c:v>
                </c:pt>
                <c:pt idx="345">
                  <c:v>62124.080752330148</c:v>
                </c:pt>
                <c:pt idx="346">
                  <c:v>63786.475410613959</c:v>
                </c:pt>
                <c:pt idx="347">
                  <c:v>66078.63343064519</c:v>
                </c:pt>
                <c:pt idx="348">
                  <c:v>66783.661001292625</c:v>
                </c:pt>
                <c:pt idx="349">
                  <c:v>67207.345904001122</c:v>
                </c:pt>
                <c:pt idx="350">
                  <c:v>65712.641736390011</c:v>
                </c:pt>
                <c:pt idx="351">
                  <c:v>68290.870775710893</c:v>
                </c:pt>
                <c:pt idx="352">
                  <c:v>69913.850102507276</c:v>
                </c:pt>
                <c:pt idx="353">
                  <c:v>70822.923336910739</c:v>
                </c:pt>
                <c:pt idx="354">
                  <c:v>72992.007731829115</c:v>
                </c:pt>
                <c:pt idx="355">
                  <c:v>73357.329591807982</c:v>
                </c:pt>
                <c:pt idx="356">
                  <c:v>70621.078019212509</c:v>
                </c:pt>
                <c:pt idx="357">
                  <c:v>73127.111298079646</c:v>
                </c:pt>
                <c:pt idx="358">
                  <c:v>70937.907982139513</c:v>
                </c:pt>
                <c:pt idx="359">
                  <c:v>71431.872548830404</c:v>
                </c:pt>
                <c:pt idx="360">
                  <c:v>74413.31872434316</c:v>
                </c:pt>
                <c:pt idx="361">
                  <c:v>73110.124332539286</c:v>
                </c:pt>
                <c:pt idx="362">
                  <c:v>78844.819332002517</c:v>
                </c:pt>
                <c:pt idx="363">
                  <c:v>84064.65706402497</c:v>
                </c:pt>
                <c:pt idx="364">
                  <c:v>85950.115497325678</c:v>
                </c:pt>
                <c:pt idx="365">
                  <c:v>85707.883277717192</c:v>
                </c:pt>
                <c:pt idx="366">
                  <c:v>86611.393984543582</c:v>
                </c:pt>
                <c:pt idx="367">
                  <c:v>84345.6048508315</c:v>
                </c:pt>
                <c:pt idx="368">
                  <c:v>87483.66944809565</c:v>
                </c:pt>
                <c:pt idx="369">
                  <c:v>77522.850381941695</c:v>
                </c:pt>
                <c:pt idx="370">
                  <c:v>76223.057631033531</c:v>
                </c:pt>
                <c:pt idx="371">
                  <c:v>82834.614352046279</c:v>
                </c:pt>
                <c:pt idx="372">
                  <c:v>84523.434834377724</c:v>
                </c:pt>
                <c:pt idx="373">
                  <c:v>80410.463910384293</c:v>
                </c:pt>
                <c:pt idx="374">
                  <c:v>73713.016938853441</c:v>
                </c:pt>
                <c:pt idx="375">
                  <c:v>75488.307837080516</c:v>
                </c:pt>
                <c:pt idx="376">
                  <c:v>74016.809129620626</c:v>
                </c:pt>
                <c:pt idx="377">
                  <c:v>76617.145871428424</c:v>
                </c:pt>
                <c:pt idx="378">
                  <c:v>77911.175363360235</c:v>
                </c:pt>
                <c:pt idx="379">
                  <c:v>75827.69168127024</c:v>
                </c:pt>
                <c:pt idx="380">
                  <c:v>76485.524216824808</c:v>
                </c:pt>
                <c:pt idx="381">
                  <c:v>80173.857854022441</c:v>
                </c:pt>
                <c:pt idx="382">
                  <c:v>78706.033751402632</c:v>
                </c:pt>
                <c:pt idx="383">
                  <c:v>76346.390121836288</c:v>
                </c:pt>
                <c:pt idx="384">
                  <c:v>78412.422939827244</c:v>
                </c:pt>
                <c:pt idx="385">
                  <c:v>84043.355820292054</c:v>
                </c:pt>
                <c:pt idx="386">
                  <c:v>83822.896854496852</c:v>
                </c:pt>
                <c:pt idx="387">
                  <c:v>87274.850795507606</c:v>
                </c:pt>
                <c:pt idx="388">
                  <c:v>88498.51718174394</c:v>
                </c:pt>
                <c:pt idx="389">
                  <c:v>91191.457107792317</c:v>
                </c:pt>
                <c:pt idx="390">
                  <c:v>92840.292486741339</c:v>
                </c:pt>
                <c:pt idx="391">
                  <c:v>90989.146039466897</c:v>
                </c:pt>
                <c:pt idx="392">
                  <c:v>89908.720429515015</c:v>
                </c:pt>
                <c:pt idx="393">
                  <c:v>89618.363978462643</c:v>
                </c:pt>
                <c:pt idx="394">
                  <c:v>93089.171843479577</c:v>
                </c:pt>
                <c:pt idx="395">
                  <c:v>94454.506705274427</c:v>
                </c:pt>
                <c:pt idx="396">
                  <c:v>91934.065726594767</c:v>
                </c:pt>
                <c:pt idx="397">
                  <c:v>93161.443324907726</c:v>
                </c:pt>
                <c:pt idx="398">
                  <c:v>93149.4099822391</c:v>
                </c:pt>
                <c:pt idx="399">
                  <c:v>88318.265060113627</c:v>
                </c:pt>
                <c:pt idx="400">
                  <c:v>89652.925184498396</c:v>
                </c:pt>
                <c:pt idx="401">
                  <c:v>94463.554408481883</c:v>
                </c:pt>
                <c:pt idx="402">
                  <c:v>95233.77801230723</c:v>
                </c:pt>
                <c:pt idx="403">
                  <c:v>92976.50718031681</c:v>
                </c:pt>
                <c:pt idx="404">
                  <c:v>95484.564842103035</c:v>
                </c:pt>
                <c:pt idx="405">
                  <c:v>94708.303281972097</c:v>
                </c:pt>
                <c:pt idx="406">
                  <c:v>94880.364613500278</c:v>
                </c:pt>
                <c:pt idx="407">
                  <c:v>90766.178726299957</c:v>
                </c:pt>
                <c:pt idx="408">
                  <c:v>90401.459931909747</c:v>
                </c:pt>
                <c:pt idx="409">
                  <c:v>84469.079363492026</c:v>
                </c:pt>
                <c:pt idx="410">
                  <c:v>90166.984584112826</c:v>
                </c:pt>
                <c:pt idx="411">
                  <c:v>94040.842795729041</c:v>
                </c:pt>
                <c:pt idx="412">
                  <c:v>97248.163124118873</c:v>
                </c:pt>
                <c:pt idx="413">
                  <c:v>99064.230973234691</c:v>
                </c:pt>
                <c:pt idx="414">
                  <c:v>95320.38491913602</c:v>
                </c:pt>
                <c:pt idx="415">
                  <c:v>100327.54611562248</c:v>
                </c:pt>
                <c:pt idx="416">
                  <c:v>97510.500243706498</c:v>
                </c:pt>
                <c:pt idx="417">
                  <c:v>98534.840871591849</c:v>
                </c:pt>
                <c:pt idx="418">
                  <c:v>97891.007900972414</c:v>
                </c:pt>
                <c:pt idx="419">
                  <c:v>103616.4304531785</c:v>
                </c:pt>
                <c:pt idx="420">
                  <c:v>104108.72410571901</c:v>
                </c:pt>
                <c:pt idx="421">
                  <c:v>108993.29919681275</c:v>
                </c:pt>
                <c:pt idx="422">
                  <c:v>106902.76383750032</c:v>
                </c:pt>
                <c:pt idx="423">
                  <c:v>97874.40566758324</c:v>
                </c:pt>
                <c:pt idx="424">
                  <c:v>81838.750042905973</c:v>
                </c:pt>
                <c:pt idx="425">
                  <c:v>88317.641533419999</c:v>
                </c:pt>
                <c:pt idx="426">
                  <c:v>94356.678124581333</c:v>
                </c:pt>
                <c:pt idx="427">
                  <c:v>96898.51990119541</c:v>
                </c:pt>
                <c:pt idx="428">
                  <c:v>95514.861169320167</c:v>
                </c:pt>
                <c:pt idx="429">
                  <c:v>97658.687255000244</c:v>
                </c:pt>
                <c:pt idx="430">
                  <c:v>95556.776416030101</c:v>
                </c:pt>
                <c:pt idx="431">
                  <c:v>91898.918468147167</c:v>
                </c:pt>
                <c:pt idx="432">
                  <c:v>103771.2893431291</c:v>
                </c:pt>
                <c:pt idx="433">
                  <c:v>105597.40506850625</c:v>
                </c:pt>
                <c:pt idx="434">
                  <c:v>107485.5550949173</c:v>
                </c:pt>
                <c:pt idx="435">
                  <c:v>109800.67015652797</c:v>
                </c:pt>
                <c:pt idx="436">
                  <c:v>115407.02253771355</c:v>
                </c:pt>
                <c:pt idx="437">
                  <c:v>117974.52025220214</c:v>
                </c:pt>
                <c:pt idx="438">
                  <c:v>121827.50696409328</c:v>
                </c:pt>
                <c:pt idx="439">
                  <c:v>123663.64686428997</c:v>
                </c:pt>
                <c:pt idx="440">
                  <c:v>125709.86210244343</c:v>
                </c:pt>
                <c:pt idx="441">
                  <c:v>128591.485000232</c:v>
                </c:pt>
                <c:pt idx="442">
                  <c:v>123283.58602013859</c:v>
                </c:pt>
                <c:pt idx="443">
                  <c:v>130833.33036918772</c:v>
                </c:pt>
                <c:pt idx="444">
                  <c:v>127305.60734106989</c:v>
                </c:pt>
                <c:pt idx="445">
                  <c:v>134233.6139278945</c:v>
                </c:pt>
                <c:pt idx="446">
                  <c:v>131537.92750101024</c:v>
                </c:pt>
                <c:pt idx="447">
                  <c:v>123681.87452263752</c:v>
                </c:pt>
                <c:pt idx="448">
                  <c:v>127497.4815420822</c:v>
                </c:pt>
                <c:pt idx="449">
                  <c:v>124656.22199450435</c:v>
                </c:pt>
                <c:pt idx="450">
                  <c:v>125075.90496770179</c:v>
                </c:pt>
                <c:pt idx="451">
                  <c:v>115951.91832051595</c:v>
                </c:pt>
                <c:pt idx="452">
                  <c:v>124309.12273015037</c:v>
                </c:pt>
                <c:pt idx="453">
                  <c:v>119073.28074564564</c:v>
                </c:pt>
                <c:pt idx="454">
                  <c:v>112200.39397409449</c:v>
                </c:pt>
                <c:pt idx="455">
                  <c:v>118682.69087567438</c:v>
                </c:pt>
                <c:pt idx="456">
                  <c:v>127464.8839336774</c:v>
                </c:pt>
                <c:pt idx="457">
                  <c:v>123427.91655161521</c:v>
                </c:pt>
                <c:pt idx="458">
                  <c:v>132162.85610869061</c:v>
                </c:pt>
                <c:pt idx="459">
                  <c:v>132841.38940331977</c:v>
                </c:pt>
                <c:pt idx="460">
                  <c:v>133143.41377016564</c:v>
                </c:pt>
                <c:pt idx="461">
                  <c:v>135171.14912955268</c:v>
                </c:pt>
                <c:pt idx="462">
                  <c:v>136602.43078096159</c:v>
                </c:pt>
                <c:pt idx="463">
                  <c:v>136602.28235791493</c:v>
                </c:pt>
                <c:pt idx="464">
                  <c:v>136593.10509710995</c:v>
                </c:pt>
                <c:pt idx="465">
                  <c:v>136317.25233605891</c:v>
                </c:pt>
                <c:pt idx="466">
                  <c:v>132928.63696822763</c:v>
                </c:pt>
                <c:pt idx="467">
                  <c:v>132443.70189478699</c:v>
                </c:pt>
                <c:pt idx="468">
                  <c:v>139271.84710969639</c:v>
                </c:pt>
                <c:pt idx="469">
                  <c:v>143031.81058606572</c:v>
                </c:pt>
                <c:pt idx="470">
                  <c:v>144976.44144427057</c:v>
                </c:pt>
                <c:pt idx="471">
                  <c:v>149235.09251418384</c:v>
                </c:pt>
                <c:pt idx="472">
                  <c:v>153242.73325377845</c:v>
                </c:pt>
                <c:pt idx="473">
                  <c:v>152900.0049819249</c:v>
                </c:pt>
                <c:pt idx="474">
                  <c:v>159188.64362812942</c:v>
                </c:pt>
                <c:pt idx="475">
                  <c:v>157079.65286071633</c:v>
                </c:pt>
                <c:pt idx="476">
                  <c:v>152985.42960208724</c:v>
                </c:pt>
                <c:pt idx="477">
                  <c:v>161707.82379421534</c:v>
                </c:pt>
                <c:pt idx="478">
                  <c:v>160672.89223594737</c:v>
                </c:pt>
                <c:pt idx="479">
                  <c:v>157690.21940467219</c:v>
                </c:pt>
                <c:pt idx="480">
                  <c:v>158839.50281944475</c:v>
                </c:pt>
              </c:numCache>
            </c:numRef>
          </c:val>
          <c:smooth val="0"/>
          <c:extLst>
            <c:ext xmlns:c16="http://schemas.microsoft.com/office/drawing/2014/chart" uri="{C3380CC4-5D6E-409C-BE32-E72D297353CC}">
              <c16:uniqueId val="{00000001-A71D-43AA-AE67-1B458FEEEED2}"/>
            </c:ext>
          </c:extLst>
        </c:ser>
        <c:ser>
          <c:idx val="1"/>
          <c:order val="1"/>
          <c:tx>
            <c:strRef>
              <c:f>Sheet1!$AG$1</c:f>
              <c:strCache>
                <c:ptCount val="1"/>
                <c:pt idx="0">
                  <c:v>30 Jahre</c:v>
                </c:pt>
              </c:strCache>
            </c:strRef>
          </c:tx>
          <c:spPr>
            <a:ln w="28575" cap="rnd">
              <a:solidFill>
                <a:srgbClr val="003781"/>
              </a:solidFill>
              <a:prstDash val="sysDash"/>
              <a:round/>
            </a:ln>
            <a:effectLst/>
          </c:spPr>
          <c:marker>
            <c:symbol val="none"/>
          </c:marker>
          <c:dLbls>
            <c:dLbl>
              <c:idx val="48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78-466B-B9EE-EC2116E12982}"/>
                </c:ext>
              </c:extLst>
            </c:dLbl>
            <c:numFmt formatCode="#,##0\ [$€-407]"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378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Sheet1!$AE$2:$AE$482</c:f>
              <c:numCache>
                <c:formatCode>m/d/yyyy</c:formatCode>
                <c:ptCount val="481"/>
                <c:pt idx="0">
                  <c:v>31018</c:v>
                </c:pt>
                <c:pt idx="1">
                  <c:v>31049</c:v>
                </c:pt>
                <c:pt idx="2">
                  <c:v>31080</c:v>
                </c:pt>
                <c:pt idx="3">
                  <c:v>31108</c:v>
                </c:pt>
                <c:pt idx="4">
                  <c:v>31139</c:v>
                </c:pt>
                <c:pt idx="5">
                  <c:v>31169</c:v>
                </c:pt>
                <c:pt idx="6">
                  <c:v>31200</c:v>
                </c:pt>
                <c:pt idx="7">
                  <c:v>31230</c:v>
                </c:pt>
                <c:pt idx="8">
                  <c:v>31261</c:v>
                </c:pt>
                <c:pt idx="9">
                  <c:v>31292</c:v>
                </c:pt>
                <c:pt idx="10">
                  <c:v>31322</c:v>
                </c:pt>
                <c:pt idx="11">
                  <c:v>31353</c:v>
                </c:pt>
                <c:pt idx="12">
                  <c:v>31383</c:v>
                </c:pt>
                <c:pt idx="13">
                  <c:v>31414</c:v>
                </c:pt>
                <c:pt idx="14">
                  <c:v>31445</c:v>
                </c:pt>
                <c:pt idx="15">
                  <c:v>31473</c:v>
                </c:pt>
                <c:pt idx="16">
                  <c:v>31504</c:v>
                </c:pt>
                <c:pt idx="17">
                  <c:v>31534</c:v>
                </c:pt>
                <c:pt idx="18">
                  <c:v>31565</c:v>
                </c:pt>
                <c:pt idx="19">
                  <c:v>31595</c:v>
                </c:pt>
                <c:pt idx="20">
                  <c:v>31626</c:v>
                </c:pt>
                <c:pt idx="21">
                  <c:v>31657</c:v>
                </c:pt>
                <c:pt idx="22">
                  <c:v>31687</c:v>
                </c:pt>
                <c:pt idx="23">
                  <c:v>31718</c:v>
                </c:pt>
                <c:pt idx="24">
                  <c:v>31748</c:v>
                </c:pt>
                <c:pt idx="25">
                  <c:v>31779</c:v>
                </c:pt>
                <c:pt idx="26">
                  <c:v>31810</c:v>
                </c:pt>
                <c:pt idx="27">
                  <c:v>31838</c:v>
                </c:pt>
                <c:pt idx="28">
                  <c:v>31869</c:v>
                </c:pt>
                <c:pt idx="29">
                  <c:v>31899</c:v>
                </c:pt>
                <c:pt idx="30">
                  <c:v>31930</c:v>
                </c:pt>
                <c:pt idx="31">
                  <c:v>31960</c:v>
                </c:pt>
                <c:pt idx="32">
                  <c:v>31991</c:v>
                </c:pt>
                <c:pt idx="33">
                  <c:v>32022</c:v>
                </c:pt>
                <c:pt idx="34">
                  <c:v>32052</c:v>
                </c:pt>
                <c:pt idx="35">
                  <c:v>32083</c:v>
                </c:pt>
                <c:pt idx="36">
                  <c:v>32113</c:v>
                </c:pt>
                <c:pt idx="37">
                  <c:v>32144</c:v>
                </c:pt>
                <c:pt idx="38">
                  <c:v>32175</c:v>
                </c:pt>
                <c:pt idx="39">
                  <c:v>32204</c:v>
                </c:pt>
                <c:pt idx="40">
                  <c:v>32235</c:v>
                </c:pt>
                <c:pt idx="41">
                  <c:v>32265</c:v>
                </c:pt>
                <c:pt idx="42">
                  <c:v>32296</c:v>
                </c:pt>
                <c:pt idx="43">
                  <c:v>32326</c:v>
                </c:pt>
                <c:pt idx="44">
                  <c:v>32357</c:v>
                </c:pt>
                <c:pt idx="45">
                  <c:v>32388</c:v>
                </c:pt>
                <c:pt idx="46">
                  <c:v>32418</c:v>
                </c:pt>
                <c:pt idx="47">
                  <c:v>32449</c:v>
                </c:pt>
                <c:pt idx="48">
                  <c:v>32479</c:v>
                </c:pt>
                <c:pt idx="49">
                  <c:v>32510</c:v>
                </c:pt>
                <c:pt idx="50">
                  <c:v>32541</c:v>
                </c:pt>
                <c:pt idx="51">
                  <c:v>32569</c:v>
                </c:pt>
                <c:pt idx="52">
                  <c:v>32600</c:v>
                </c:pt>
                <c:pt idx="53">
                  <c:v>32630</c:v>
                </c:pt>
                <c:pt idx="54">
                  <c:v>32661</c:v>
                </c:pt>
                <c:pt idx="55">
                  <c:v>32691</c:v>
                </c:pt>
                <c:pt idx="56">
                  <c:v>32722</c:v>
                </c:pt>
                <c:pt idx="57">
                  <c:v>32753</c:v>
                </c:pt>
                <c:pt idx="58">
                  <c:v>32783</c:v>
                </c:pt>
                <c:pt idx="59">
                  <c:v>32814</c:v>
                </c:pt>
                <c:pt idx="60">
                  <c:v>32844</c:v>
                </c:pt>
                <c:pt idx="61">
                  <c:v>32875</c:v>
                </c:pt>
                <c:pt idx="62">
                  <c:v>32906</c:v>
                </c:pt>
                <c:pt idx="63">
                  <c:v>32934</c:v>
                </c:pt>
                <c:pt idx="64">
                  <c:v>32965</c:v>
                </c:pt>
                <c:pt idx="65">
                  <c:v>32995</c:v>
                </c:pt>
                <c:pt idx="66">
                  <c:v>33026</c:v>
                </c:pt>
                <c:pt idx="67">
                  <c:v>33056</c:v>
                </c:pt>
                <c:pt idx="68">
                  <c:v>33087</c:v>
                </c:pt>
                <c:pt idx="69">
                  <c:v>33118</c:v>
                </c:pt>
                <c:pt idx="70">
                  <c:v>33148</c:v>
                </c:pt>
                <c:pt idx="71">
                  <c:v>33179</c:v>
                </c:pt>
                <c:pt idx="72">
                  <c:v>33209</c:v>
                </c:pt>
                <c:pt idx="73">
                  <c:v>33240</c:v>
                </c:pt>
                <c:pt idx="74">
                  <c:v>33271</c:v>
                </c:pt>
                <c:pt idx="75">
                  <c:v>33299</c:v>
                </c:pt>
                <c:pt idx="76">
                  <c:v>33330</c:v>
                </c:pt>
                <c:pt idx="77">
                  <c:v>33360</c:v>
                </c:pt>
                <c:pt idx="78">
                  <c:v>33391</c:v>
                </c:pt>
                <c:pt idx="79">
                  <c:v>33421</c:v>
                </c:pt>
                <c:pt idx="80">
                  <c:v>33452</c:v>
                </c:pt>
                <c:pt idx="81">
                  <c:v>33483</c:v>
                </c:pt>
                <c:pt idx="82">
                  <c:v>33513</c:v>
                </c:pt>
                <c:pt idx="83">
                  <c:v>33544</c:v>
                </c:pt>
                <c:pt idx="84">
                  <c:v>33574</c:v>
                </c:pt>
                <c:pt idx="85">
                  <c:v>33605</c:v>
                </c:pt>
                <c:pt idx="86">
                  <c:v>33636</c:v>
                </c:pt>
                <c:pt idx="87">
                  <c:v>33665</c:v>
                </c:pt>
                <c:pt idx="88">
                  <c:v>33696</c:v>
                </c:pt>
                <c:pt idx="89">
                  <c:v>33726</c:v>
                </c:pt>
                <c:pt idx="90">
                  <c:v>33757</c:v>
                </c:pt>
                <c:pt idx="91">
                  <c:v>33787</c:v>
                </c:pt>
                <c:pt idx="92">
                  <c:v>33818</c:v>
                </c:pt>
                <c:pt idx="93">
                  <c:v>33849</c:v>
                </c:pt>
                <c:pt idx="94">
                  <c:v>33879</c:v>
                </c:pt>
                <c:pt idx="95">
                  <c:v>33910</c:v>
                </c:pt>
                <c:pt idx="96">
                  <c:v>33940</c:v>
                </c:pt>
                <c:pt idx="97">
                  <c:v>33971</c:v>
                </c:pt>
                <c:pt idx="98">
                  <c:v>34002</c:v>
                </c:pt>
                <c:pt idx="99">
                  <c:v>34030</c:v>
                </c:pt>
                <c:pt idx="100">
                  <c:v>34061</c:v>
                </c:pt>
                <c:pt idx="101">
                  <c:v>34091</c:v>
                </c:pt>
                <c:pt idx="102">
                  <c:v>34122</c:v>
                </c:pt>
                <c:pt idx="103">
                  <c:v>34152</c:v>
                </c:pt>
                <c:pt idx="104">
                  <c:v>34183</c:v>
                </c:pt>
                <c:pt idx="105">
                  <c:v>34214</c:v>
                </c:pt>
                <c:pt idx="106">
                  <c:v>34244</c:v>
                </c:pt>
                <c:pt idx="107">
                  <c:v>34275</c:v>
                </c:pt>
                <c:pt idx="108">
                  <c:v>34305</c:v>
                </c:pt>
                <c:pt idx="109">
                  <c:v>34336</c:v>
                </c:pt>
                <c:pt idx="110">
                  <c:v>34367</c:v>
                </c:pt>
                <c:pt idx="111">
                  <c:v>34395</c:v>
                </c:pt>
                <c:pt idx="112">
                  <c:v>34426</c:v>
                </c:pt>
                <c:pt idx="113">
                  <c:v>34456</c:v>
                </c:pt>
                <c:pt idx="114">
                  <c:v>34487</c:v>
                </c:pt>
                <c:pt idx="115">
                  <c:v>34517</c:v>
                </c:pt>
                <c:pt idx="116">
                  <c:v>34548</c:v>
                </c:pt>
                <c:pt idx="117">
                  <c:v>34579</c:v>
                </c:pt>
                <c:pt idx="118">
                  <c:v>34609</c:v>
                </c:pt>
                <c:pt idx="119">
                  <c:v>34640</c:v>
                </c:pt>
                <c:pt idx="120">
                  <c:v>34670</c:v>
                </c:pt>
                <c:pt idx="121">
                  <c:v>34701</c:v>
                </c:pt>
                <c:pt idx="122">
                  <c:v>34732</c:v>
                </c:pt>
                <c:pt idx="123">
                  <c:v>34760</c:v>
                </c:pt>
                <c:pt idx="124">
                  <c:v>34791</c:v>
                </c:pt>
                <c:pt idx="125">
                  <c:v>34821</c:v>
                </c:pt>
                <c:pt idx="126">
                  <c:v>34852</c:v>
                </c:pt>
                <c:pt idx="127">
                  <c:v>34882</c:v>
                </c:pt>
                <c:pt idx="128">
                  <c:v>34913</c:v>
                </c:pt>
                <c:pt idx="129">
                  <c:v>34944</c:v>
                </c:pt>
                <c:pt idx="130">
                  <c:v>34974</c:v>
                </c:pt>
                <c:pt idx="131">
                  <c:v>35005</c:v>
                </c:pt>
                <c:pt idx="132">
                  <c:v>35035</c:v>
                </c:pt>
                <c:pt idx="133">
                  <c:v>35066</c:v>
                </c:pt>
                <c:pt idx="134">
                  <c:v>35097</c:v>
                </c:pt>
                <c:pt idx="135">
                  <c:v>35126</c:v>
                </c:pt>
                <c:pt idx="136">
                  <c:v>35157</c:v>
                </c:pt>
                <c:pt idx="137">
                  <c:v>35187</c:v>
                </c:pt>
                <c:pt idx="138">
                  <c:v>35218</c:v>
                </c:pt>
                <c:pt idx="139">
                  <c:v>35248</c:v>
                </c:pt>
                <c:pt idx="140">
                  <c:v>35279</c:v>
                </c:pt>
                <c:pt idx="141">
                  <c:v>35310</c:v>
                </c:pt>
                <c:pt idx="142">
                  <c:v>35340</c:v>
                </c:pt>
                <c:pt idx="143">
                  <c:v>35371</c:v>
                </c:pt>
                <c:pt idx="144">
                  <c:v>35401</c:v>
                </c:pt>
                <c:pt idx="145">
                  <c:v>35432</c:v>
                </c:pt>
                <c:pt idx="146">
                  <c:v>35463</c:v>
                </c:pt>
                <c:pt idx="147">
                  <c:v>35491</c:v>
                </c:pt>
                <c:pt idx="148">
                  <c:v>35522</c:v>
                </c:pt>
                <c:pt idx="149">
                  <c:v>35552</c:v>
                </c:pt>
                <c:pt idx="150">
                  <c:v>35583</c:v>
                </c:pt>
                <c:pt idx="151">
                  <c:v>35613</c:v>
                </c:pt>
                <c:pt idx="152">
                  <c:v>35644</c:v>
                </c:pt>
                <c:pt idx="153">
                  <c:v>35675</c:v>
                </c:pt>
                <c:pt idx="154">
                  <c:v>35705</c:v>
                </c:pt>
                <c:pt idx="155">
                  <c:v>35736</c:v>
                </c:pt>
                <c:pt idx="156">
                  <c:v>35766</c:v>
                </c:pt>
                <c:pt idx="157">
                  <c:v>35797</c:v>
                </c:pt>
                <c:pt idx="158">
                  <c:v>35828</c:v>
                </c:pt>
                <c:pt idx="159">
                  <c:v>35856</c:v>
                </c:pt>
                <c:pt idx="160">
                  <c:v>35887</c:v>
                </c:pt>
                <c:pt idx="161">
                  <c:v>35917</c:v>
                </c:pt>
                <c:pt idx="162">
                  <c:v>35948</c:v>
                </c:pt>
                <c:pt idx="163">
                  <c:v>35978</c:v>
                </c:pt>
                <c:pt idx="164">
                  <c:v>36009</c:v>
                </c:pt>
                <c:pt idx="165">
                  <c:v>36040</c:v>
                </c:pt>
                <c:pt idx="166">
                  <c:v>36070</c:v>
                </c:pt>
                <c:pt idx="167">
                  <c:v>36101</c:v>
                </c:pt>
                <c:pt idx="168">
                  <c:v>36131</c:v>
                </c:pt>
                <c:pt idx="169">
                  <c:v>36162</c:v>
                </c:pt>
                <c:pt idx="170">
                  <c:v>36193</c:v>
                </c:pt>
                <c:pt idx="171">
                  <c:v>36221</c:v>
                </c:pt>
                <c:pt idx="172">
                  <c:v>36252</c:v>
                </c:pt>
                <c:pt idx="173">
                  <c:v>36282</c:v>
                </c:pt>
                <c:pt idx="174">
                  <c:v>36313</c:v>
                </c:pt>
                <c:pt idx="175">
                  <c:v>36343</c:v>
                </c:pt>
                <c:pt idx="176">
                  <c:v>36374</c:v>
                </c:pt>
                <c:pt idx="177">
                  <c:v>36405</c:v>
                </c:pt>
                <c:pt idx="178">
                  <c:v>36435</c:v>
                </c:pt>
                <c:pt idx="179">
                  <c:v>36466</c:v>
                </c:pt>
                <c:pt idx="180">
                  <c:v>36496</c:v>
                </c:pt>
                <c:pt idx="181">
                  <c:v>36527</c:v>
                </c:pt>
                <c:pt idx="182">
                  <c:v>36558</c:v>
                </c:pt>
                <c:pt idx="183">
                  <c:v>36587</c:v>
                </c:pt>
                <c:pt idx="184">
                  <c:v>36618</c:v>
                </c:pt>
                <c:pt idx="185">
                  <c:v>36648</c:v>
                </c:pt>
                <c:pt idx="186">
                  <c:v>36679</c:v>
                </c:pt>
                <c:pt idx="187">
                  <c:v>36709</c:v>
                </c:pt>
                <c:pt idx="188">
                  <c:v>36740</c:v>
                </c:pt>
                <c:pt idx="189">
                  <c:v>36771</c:v>
                </c:pt>
                <c:pt idx="190">
                  <c:v>36801</c:v>
                </c:pt>
                <c:pt idx="191">
                  <c:v>36832</c:v>
                </c:pt>
                <c:pt idx="192">
                  <c:v>36862</c:v>
                </c:pt>
                <c:pt idx="193">
                  <c:v>36893</c:v>
                </c:pt>
                <c:pt idx="194">
                  <c:v>36924</c:v>
                </c:pt>
                <c:pt idx="195">
                  <c:v>36952</c:v>
                </c:pt>
                <c:pt idx="196">
                  <c:v>36983</c:v>
                </c:pt>
                <c:pt idx="197">
                  <c:v>37013</c:v>
                </c:pt>
                <c:pt idx="198">
                  <c:v>37044</c:v>
                </c:pt>
                <c:pt idx="199">
                  <c:v>37074</c:v>
                </c:pt>
                <c:pt idx="200">
                  <c:v>37105</c:v>
                </c:pt>
                <c:pt idx="201">
                  <c:v>37136</c:v>
                </c:pt>
                <c:pt idx="202">
                  <c:v>37166</c:v>
                </c:pt>
                <c:pt idx="203">
                  <c:v>37197</c:v>
                </c:pt>
                <c:pt idx="204">
                  <c:v>37227</c:v>
                </c:pt>
                <c:pt idx="205">
                  <c:v>37258</c:v>
                </c:pt>
                <c:pt idx="206">
                  <c:v>37289</c:v>
                </c:pt>
                <c:pt idx="207">
                  <c:v>37317</c:v>
                </c:pt>
                <c:pt idx="208">
                  <c:v>37348</c:v>
                </c:pt>
                <c:pt idx="209">
                  <c:v>37378</c:v>
                </c:pt>
                <c:pt idx="210">
                  <c:v>37409</c:v>
                </c:pt>
                <c:pt idx="211">
                  <c:v>37439</c:v>
                </c:pt>
                <c:pt idx="212">
                  <c:v>37470</c:v>
                </c:pt>
                <c:pt idx="213">
                  <c:v>37501</c:v>
                </c:pt>
                <c:pt idx="214">
                  <c:v>37531</c:v>
                </c:pt>
                <c:pt idx="215">
                  <c:v>37562</c:v>
                </c:pt>
                <c:pt idx="216">
                  <c:v>37592</c:v>
                </c:pt>
                <c:pt idx="217">
                  <c:v>37623</c:v>
                </c:pt>
                <c:pt idx="218">
                  <c:v>37654</c:v>
                </c:pt>
                <c:pt idx="219">
                  <c:v>37682</c:v>
                </c:pt>
                <c:pt idx="220">
                  <c:v>37713</c:v>
                </c:pt>
                <c:pt idx="221">
                  <c:v>37743</c:v>
                </c:pt>
                <c:pt idx="222">
                  <c:v>37774</c:v>
                </c:pt>
                <c:pt idx="223">
                  <c:v>37804</c:v>
                </c:pt>
                <c:pt idx="224">
                  <c:v>37835</c:v>
                </c:pt>
                <c:pt idx="225">
                  <c:v>37866</c:v>
                </c:pt>
                <c:pt idx="226">
                  <c:v>37896</c:v>
                </c:pt>
                <c:pt idx="227">
                  <c:v>37927</c:v>
                </c:pt>
                <c:pt idx="228">
                  <c:v>37957</c:v>
                </c:pt>
                <c:pt idx="229">
                  <c:v>37988</c:v>
                </c:pt>
                <c:pt idx="230">
                  <c:v>38019</c:v>
                </c:pt>
                <c:pt idx="231">
                  <c:v>38048</c:v>
                </c:pt>
                <c:pt idx="232">
                  <c:v>38079</c:v>
                </c:pt>
                <c:pt idx="233">
                  <c:v>38109</c:v>
                </c:pt>
                <c:pt idx="234">
                  <c:v>38140</c:v>
                </c:pt>
                <c:pt idx="235">
                  <c:v>38170</c:v>
                </c:pt>
                <c:pt idx="236">
                  <c:v>38201</c:v>
                </c:pt>
                <c:pt idx="237">
                  <c:v>38232</c:v>
                </c:pt>
                <c:pt idx="238">
                  <c:v>38262</c:v>
                </c:pt>
                <c:pt idx="239">
                  <c:v>38293</c:v>
                </c:pt>
                <c:pt idx="240">
                  <c:v>38323</c:v>
                </c:pt>
                <c:pt idx="241">
                  <c:v>38354</c:v>
                </c:pt>
                <c:pt idx="242">
                  <c:v>38385</c:v>
                </c:pt>
                <c:pt idx="243">
                  <c:v>38413</c:v>
                </c:pt>
                <c:pt idx="244">
                  <c:v>38444</c:v>
                </c:pt>
                <c:pt idx="245">
                  <c:v>38474</c:v>
                </c:pt>
                <c:pt idx="246">
                  <c:v>38505</c:v>
                </c:pt>
                <c:pt idx="247">
                  <c:v>38535</c:v>
                </c:pt>
                <c:pt idx="248">
                  <c:v>38566</c:v>
                </c:pt>
                <c:pt idx="249">
                  <c:v>38597</c:v>
                </c:pt>
                <c:pt idx="250">
                  <c:v>38627</c:v>
                </c:pt>
                <c:pt idx="251">
                  <c:v>38658</c:v>
                </c:pt>
                <c:pt idx="252">
                  <c:v>38688</c:v>
                </c:pt>
                <c:pt idx="253">
                  <c:v>38719</c:v>
                </c:pt>
                <c:pt idx="254">
                  <c:v>38750</c:v>
                </c:pt>
                <c:pt idx="255">
                  <c:v>38778</c:v>
                </c:pt>
                <c:pt idx="256">
                  <c:v>38809</c:v>
                </c:pt>
                <c:pt idx="257">
                  <c:v>38839</c:v>
                </c:pt>
                <c:pt idx="258">
                  <c:v>38870</c:v>
                </c:pt>
                <c:pt idx="259">
                  <c:v>38900</c:v>
                </c:pt>
                <c:pt idx="260">
                  <c:v>38931</c:v>
                </c:pt>
                <c:pt idx="261">
                  <c:v>38962</c:v>
                </c:pt>
                <c:pt idx="262">
                  <c:v>38992</c:v>
                </c:pt>
                <c:pt idx="263">
                  <c:v>39023</c:v>
                </c:pt>
                <c:pt idx="264">
                  <c:v>39053</c:v>
                </c:pt>
                <c:pt idx="265">
                  <c:v>39084</c:v>
                </c:pt>
                <c:pt idx="266">
                  <c:v>39115</c:v>
                </c:pt>
                <c:pt idx="267">
                  <c:v>39143</c:v>
                </c:pt>
                <c:pt idx="268">
                  <c:v>39174</c:v>
                </c:pt>
                <c:pt idx="269">
                  <c:v>39204</c:v>
                </c:pt>
                <c:pt idx="270">
                  <c:v>39235</c:v>
                </c:pt>
                <c:pt idx="271">
                  <c:v>39265</c:v>
                </c:pt>
                <c:pt idx="272">
                  <c:v>39296</c:v>
                </c:pt>
                <c:pt idx="273">
                  <c:v>39327</c:v>
                </c:pt>
                <c:pt idx="274">
                  <c:v>39357</c:v>
                </c:pt>
                <c:pt idx="275">
                  <c:v>39388</c:v>
                </c:pt>
                <c:pt idx="276">
                  <c:v>39418</c:v>
                </c:pt>
                <c:pt idx="277">
                  <c:v>39449</c:v>
                </c:pt>
                <c:pt idx="278">
                  <c:v>39480</c:v>
                </c:pt>
                <c:pt idx="279">
                  <c:v>39509</c:v>
                </c:pt>
                <c:pt idx="280">
                  <c:v>39540</c:v>
                </c:pt>
                <c:pt idx="281">
                  <c:v>39570</c:v>
                </c:pt>
                <c:pt idx="282">
                  <c:v>39601</c:v>
                </c:pt>
                <c:pt idx="283">
                  <c:v>39631</c:v>
                </c:pt>
                <c:pt idx="284">
                  <c:v>39662</c:v>
                </c:pt>
                <c:pt idx="285">
                  <c:v>39693</c:v>
                </c:pt>
                <c:pt idx="286">
                  <c:v>39723</c:v>
                </c:pt>
                <c:pt idx="287">
                  <c:v>39754</c:v>
                </c:pt>
                <c:pt idx="288">
                  <c:v>39784</c:v>
                </c:pt>
                <c:pt idx="289">
                  <c:v>39815</c:v>
                </c:pt>
                <c:pt idx="290">
                  <c:v>39846</c:v>
                </c:pt>
                <c:pt idx="291">
                  <c:v>39874</c:v>
                </c:pt>
                <c:pt idx="292">
                  <c:v>39905</c:v>
                </c:pt>
                <c:pt idx="293">
                  <c:v>39935</c:v>
                </c:pt>
                <c:pt idx="294">
                  <c:v>39966</c:v>
                </c:pt>
                <c:pt idx="295">
                  <c:v>39996</c:v>
                </c:pt>
                <c:pt idx="296">
                  <c:v>40027</c:v>
                </c:pt>
                <c:pt idx="297">
                  <c:v>40058</c:v>
                </c:pt>
                <c:pt idx="298">
                  <c:v>40088</c:v>
                </c:pt>
                <c:pt idx="299">
                  <c:v>40119</c:v>
                </c:pt>
                <c:pt idx="300">
                  <c:v>40149</c:v>
                </c:pt>
                <c:pt idx="301">
                  <c:v>40180</c:v>
                </c:pt>
                <c:pt idx="302">
                  <c:v>40211</c:v>
                </c:pt>
                <c:pt idx="303">
                  <c:v>40239</c:v>
                </c:pt>
                <c:pt idx="304">
                  <c:v>40270</c:v>
                </c:pt>
                <c:pt idx="305">
                  <c:v>40300</c:v>
                </c:pt>
                <c:pt idx="306">
                  <c:v>40331</c:v>
                </c:pt>
                <c:pt idx="307">
                  <c:v>40361</c:v>
                </c:pt>
                <c:pt idx="308">
                  <c:v>40392</c:v>
                </c:pt>
                <c:pt idx="309">
                  <c:v>40423</c:v>
                </c:pt>
                <c:pt idx="310">
                  <c:v>40453</c:v>
                </c:pt>
                <c:pt idx="311">
                  <c:v>40484</c:v>
                </c:pt>
                <c:pt idx="312">
                  <c:v>40514</c:v>
                </c:pt>
                <c:pt idx="313">
                  <c:v>40545</c:v>
                </c:pt>
                <c:pt idx="314">
                  <c:v>40576</c:v>
                </c:pt>
                <c:pt idx="315">
                  <c:v>40604</c:v>
                </c:pt>
                <c:pt idx="316">
                  <c:v>40635</c:v>
                </c:pt>
                <c:pt idx="317">
                  <c:v>40665</c:v>
                </c:pt>
                <c:pt idx="318">
                  <c:v>40696</c:v>
                </c:pt>
                <c:pt idx="319">
                  <c:v>40726</c:v>
                </c:pt>
                <c:pt idx="320">
                  <c:v>40757</c:v>
                </c:pt>
                <c:pt idx="321">
                  <c:v>40788</c:v>
                </c:pt>
                <c:pt idx="322">
                  <c:v>40818</c:v>
                </c:pt>
                <c:pt idx="323">
                  <c:v>40849</c:v>
                </c:pt>
                <c:pt idx="324">
                  <c:v>40879</c:v>
                </c:pt>
                <c:pt idx="325">
                  <c:v>40910</c:v>
                </c:pt>
                <c:pt idx="326">
                  <c:v>40941</c:v>
                </c:pt>
                <c:pt idx="327">
                  <c:v>40970</c:v>
                </c:pt>
                <c:pt idx="328">
                  <c:v>41001</c:v>
                </c:pt>
                <c:pt idx="329">
                  <c:v>41031</c:v>
                </c:pt>
                <c:pt idx="330">
                  <c:v>41062</c:v>
                </c:pt>
                <c:pt idx="331">
                  <c:v>41092</c:v>
                </c:pt>
                <c:pt idx="332">
                  <c:v>41123</c:v>
                </c:pt>
                <c:pt idx="333">
                  <c:v>41154</c:v>
                </c:pt>
                <c:pt idx="334">
                  <c:v>41184</c:v>
                </c:pt>
                <c:pt idx="335">
                  <c:v>41215</c:v>
                </c:pt>
                <c:pt idx="336">
                  <c:v>41245</c:v>
                </c:pt>
                <c:pt idx="337">
                  <c:v>41276</c:v>
                </c:pt>
                <c:pt idx="338">
                  <c:v>41307</c:v>
                </c:pt>
                <c:pt idx="339">
                  <c:v>41335</c:v>
                </c:pt>
                <c:pt idx="340">
                  <c:v>41366</c:v>
                </c:pt>
                <c:pt idx="341">
                  <c:v>41396</c:v>
                </c:pt>
                <c:pt idx="342">
                  <c:v>41427</c:v>
                </c:pt>
                <c:pt idx="343">
                  <c:v>41457</c:v>
                </c:pt>
                <c:pt idx="344">
                  <c:v>41488</c:v>
                </c:pt>
                <c:pt idx="345">
                  <c:v>41519</c:v>
                </c:pt>
                <c:pt idx="346">
                  <c:v>41549</c:v>
                </c:pt>
                <c:pt idx="347">
                  <c:v>41580</c:v>
                </c:pt>
                <c:pt idx="348">
                  <c:v>41610</c:v>
                </c:pt>
                <c:pt idx="349">
                  <c:v>41641</c:v>
                </c:pt>
                <c:pt idx="350">
                  <c:v>41672</c:v>
                </c:pt>
                <c:pt idx="351">
                  <c:v>41700</c:v>
                </c:pt>
                <c:pt idx="352">
                  <c:v>41731</c:v>
                </c:pt>
                <c:pt idx="353">
                  <c:v>41761</c:v>
                </c:pt>
                <c:pt idx="354">
                  <c:v>41792</c:v>
                </c:pt>
                <c:pt idx="355">
                  <c:v>41822</c:v>
                </c:pt>
                <c:pt idx="356">
                  <c:v>41853</c:v>
                </c:pt>
                <c:pt idx="357">
                  <c:v>41884</c:v>
                </c:pt>
                <c:pt idx="358">
                  <c:v>41914</c:v>
                </c:pt>
                <c:pt idx="359">
                  <c:v>41945</c:v>
                </c:pt>
                <c:pt idx="360">
                  <c:v>41975</c:v>
                </c:pt>
                <c:pt idx="361">
                  <c:v>42006</c:v>
                </c:pt>
                <c:pt idx="362">
                  <c:v>42037</c:v>
                </c:pt>
                <c:pt idx="363">
                  <c:v>42065</c:v>
                </c:pt>
                <c:pt idx="364">
                  <c:v>42096</c:v>
                </c:pt>
                <c:pt idx="365">
                  <c:v>42126</c:v>
                </c:pt>
                <c:pt idx="366">
                  <c:v>42157</c:v>
                </c:pt>
                <c:pt idx="367">
                  <c:v>42187</c:v>
                </c:pt>
                <c:pt idx="368">
                  <c:v>42218</c:v>
                </c:pt>
                <c:pt idx="369">
                  <c:v>42249</c:v>
                </c:pt>
                <c:pt idx="370">
                  <c:v>42279</c:v>
                </c:pt>
                <c:pt idx="371">
                  <c:v>42310</c:v>
                </c:pt>
                <c:pt idx="372">
                  <c:v>42340</c:v>
                </c:pt>
                <c:pt idx="373">
                  <c:v>42371</c:v>
                </c:pt>
                <c:pt idx="374">
                  <c:v>42402</c:v>
                </c:pt>
                <c:pt idx="375">
                  <c:v>42431</c:v>
                </c:pt>
                <c:pt idx="376">
                  <c:v>42462</c:v>
                </c:pt>
                <c:pt idx="377">
                  <c:v>42492</c:v>
                </c:pt>
                <c:pt idx="378">
                  <c:v>42523</c:v>
                </c:pt>
                <c:pt idx="379">
                  <c:v>42553</c:v>
                </c:pt>
                <c:pt idx="380">
                  <c:v>42584</c:v>
                </c:pt>
                <c:pt idx="381">
                  <c:v>42615</c:v>
                </c:pt>
                <c:pt idx="382">
                  <c:v>42645</c:v>
                </c:pt>
                <c:pt idx="383">
                  <c:v>42676</c:v>
                </c:pt>
                <c:pt idx="384">
                  <c:v>42706</c:v>
                </c:pt>
                <c:pt idx="385">
                  <c:v>42737</c:v>
                </c:pt>
                <c:pt idx="386">
                  <c:v>42768</c:v>
                </c:pt>
                <c:pt idx="387">
                  <c:v>42796</c:v>
                </c:pt>
                <c:pt idx="388">
                  <c:v>42827</c:v>
                </c:pt>
                <c:pt idx="389">
                  <c:v>42857</c:v>
                </c:pt>
                <c:pt idx="390">
                  <c:v>42888</c:v>
                </c:pt>
                <c:pt idx="391">
                  <c:v>42918</c:v>
                </c:pt>
                <c:pt idx="392">
                  <c:v>42949</c:v>
                </c:pt>
                <c:pt idx="393">
                  <c:v>42980</c:v>
                </c:pt>
                <c:pt idx="394">
                  <c:v>43010</c:v>
                </c:pt>
                <c:pt idx="395">
                  <c:v>43041</c:v>
                </c:pt>
                <c:pt idx="396">
                  <c:v>43071</c:v>
                </c:pt>
                <c:pt idx="397">
                  <c:v>43102</c:v>
                </c:pt>
                <c:pt idx="398">
                  <c:v>43133</c:v>
                </c:pt>
                <c:pt idx="399">
                  <c:v>43161</c:v>
                </c:pt>
                <c:pt idx="400">
                  <c:v>43192</c:v>
                </c:pt>
                <c:pt idx="401">
                  <c:v>43222</c:v>
                </c:pt>
                <c:pt idx="402">
                  <c:v>43253</c:v>
                </c:pt>
                <c:pt idx="403">
                  <c:v>43283</c:v>
                </c:pt>
                <c:pt idx="404">
                  <c:v>43314</c:v>
                </c:pt>
                <c:pt idx="405">
                  <c:v>43345</c:v>
                </c:pt>
                <c:pt idx="406">
                  <c:v>43375</c:v>
                </c:pt>
                <c:pt idx="407">
                  <c:v>43406</c:v>
                </c:pt>
                <c:pt idx="408">
                  <c:v>43436</c:v>
                </c:pt>
                <c:pt idx="409">
                  <c:v>43467</c:v>
                </c:pt>
                <c:pt idx="410">
                  <c:v>43498</c:v>
                </c:pt>
                <c:pt idx="411">
                  <c:v>43526</c:v>
                </c:pt>
                <c:pt idx="412">
                  <c:v>43557</c:v>
                </c:pt>
                <c:pt idx="413">
                  <c:v>43587</c:v>
                </c:pt>
                <c:pt idx="414">
                  <c:v>43618</c:v>
                </c:pt>
                <c:pt idx="415">
                  <c:v>43648</c:v>
                </c:pt>
                <c:pt idx="416">
                  <c:v>43679</c:v>
                </c:pt>
                <c:pt idx="417">
                  <c:v>43710</c:v>
                </c:pt>
                <c:pt idx="418">
                  <c:v>43740</c:v>
                </c:pt>
                <c:pt idx="419">
                  <c:v>43771</c:v>
                </c:pt>
                <c:pt idx="420">
                  <c:v>43801</c:v>
                </c:pt>
                <c:pt idx="421">
                  <c:v>43832</c:v>
                </c:pt>
                <c:pt idx="422">
                  <c:v>43863</c:v>
                </c:pt>
                <c:pt idx="423">
                  <c:v>43892</c:v>
                </c:pt>
                <c:pt idx="424">
                  <c:v>43923</c:v>
                </c:pt>
                <c:pt idx="425">
                  <c:v>43953</c:v>
                </c:pt>
                <c:pt idx="426">
                  <c:v>43984</c:v>
                </c:pt>
                <c:pt idx="427">
                  <c:v>44014</c:v>
                </c:pt>
                <c:pt idx="428">
                  <c:v>44045</c:v>
                </c:pt>
                <c:pt idx="429">
                  <c:v>44076</c:v>
                </c:pt>
                <c:pt idx="430">
                  <c:v>44106</c:v>
                </c:pt>
                <c:pt idx="431">
                  <c:v>44137</c:v>
                </c:pt>
                <c:pt idx="432">
                  <c:v>44167</c:v>
                </c:pt>
                <c:pt idx="433">
                  <c:v>44198</c:v>
                </c:pt>
                <c:pt idx="434">
                  <c:v>44229</c:v>
                </c:pt>
                <c:pt idx="435">
                  <c:v>44257</c:v>
                </c:pt>
                <c:pt idx="436">
                  <c:v>44288</c:v>
                </c:pt>
                <c:pt idx="437">
                  <c:v>44318</c:v>
                </c:pt>
                <c:pt idx="438">
                  <c:v>44349</c:v>
                </c:pt>
                <c:pt idx="439">
                  <c:v>44379</c:v>
                </c:pt>
                <c:pt idx="440">
                  <c:v>44410</c:v>
                </c:pt>
                <c:pt idx="441">
                  <c:v>44441</c:v>
                </c:pt>
                <c:pt idx="442">
                  <c:v>44471</c:v>
                </c:pt>
                <c:pt idx="443">
                  <c:v>44502</c:v>
                </c:pt>
                <c:pt idx="444">
                  <c:v>44532</c:v>
                </c:pt>
                <c:pt idx="445">
                  <c:v>44563</c:v>
                </c:pt>
                <c:pt idx="446">
                  <c:v>44594</c:v>
                </c:pt>
                <c:pt idx="447">
                  <c:v>44622</c:v>
                </c:pt>
                <c:pt idx="448">
                  <c:v>44653</c:v>
                </c:pt>
                <c:pt idx="449">
                  <c:v>44683</c:v>
                </c:pt>
                <c:pt idx="450">
                  <c:v>44714</c:v>
                </c:pt>
                <c:pt idx="451">
                  <c:v>44744</c:v>
                </c:pt>
                <c:pt idx="452">
                  <c:v>44775</c:v>
                </c:pt>
                <c:pt idx="453">
                  <c:v>44806</c:v>
                </c:pt>
                <c:pt idx="454">
                  <c:v>44836</c:v>
                </c:pt>
                <c:pt idx="455">
                  <c:v>44867</c:v>
                </c:pt>
                <c:pt idx="456">
                  <c:v>44897</c:v>
                </c:pt>
                <c:pt idx="457">
                  <c:v>44928</c:v>
                </c:pt>
                <c:pt idx="458">
                  <c:v>44959</c:v>
                </c:pt>
                <c:pt idx="459">
                  <c:v>44987</c:v>
                </c:pt>
                <c:pt idx="460">
                  <c:v>45018</c:v>
                </c:pt>
                <c:pt idx="461">
                  <c:v>45048</c:v>
                </c:pt>
                <c:pt idx="462">
                  <c:v>45079</c:v>
                </c:pt>
                <c:pt idx="463">
                  <c:v>45109</c:v>
                </c:pt>
                <c:pt idx="464">
                  <c:v>45140</c:v>
                </c:pt>
                <c:pt idx="465">
                  <c:v>45171</c:v>
                </c:pt>
                <c:pt idx="466">
                  <c:v>45201</c:v>
                </c:pt>
                <c:pt idx="467">
                  <c:v>45232</c:v>
                </c:pt>
                <c:pt idx="468">
                  <c:v>45262</c:v>
                </c:pt>
                <c:pt idx="469">
                  <c:v>45293</c:v>
                </c:pt>
                <c:pt idx="470">
                  <c:v>45324</c:v>
                </c:pt>
                <c:pt idx="471">
                  <c:v>45353</c:v>
                </c:pt>
                <c:pt idx="472">
                  <c:v>45384</c:v>
                </c:pt>
                <c:pt idx="473">
                  <c:v>45414</c:v>
                </c:pt>
                <c:pt idx="474">
                  <c:v>45445</c:v>
                </c:pt>
                <c:pt idx="475">
                  <c:v>45475</c:v>
                </c:pt>
                <c:pt idx="476">
                  <c:v>45506</c:v>
                </c:pt>
                <c:pt idx="477">
                  <c:v>45537</c:v>
                </c:pt>
                <c:pt idx="478">
                  <c:v>45567</c:v>
                </c:pt>
                <c:pt idx="479">
                  <c:v>45598</c:v>
                </c:pt>
                <c:pt idx="480">
                  <c:v>45628</c:v>
                </c:pt>
              </c:numCache>
            </c:numRef>
          </c:cat>
          <c:val>
            <c:numRef>
              <c:f>Sheet1!$AG$2:$AG$482</c:f>
              <c:numCache>
                <c:formatCode>General</c:formatCode>
                <c:ptCount val="481"/>
                <c:pt idx="121" formatCode="_-* #,##0.00\ [$€-407]_-;\-* #,##0.00\ [$€-407]_-;_-* &quot;-&quot;??\ [$€-407]_-;_-@_-">
                  <c:v>49.714113592483081</c:v>
                </c:pt>
                <c:pt idx="122" formatCode="_-* #,##0.00\ [$€-407]_-;\-* #,##0.00\ [$€-407]_-;_-* &quot;-&quot;??\ [$€-407]_-;_-@_-">
                  <c:v>97.642113343081419</c:v>
                </c:pt>
                <c:pt idx="123" formatCode="_-* #,##0.00\ [$€-407]_-;\-* #,##0.00\ [$€-407]_-;_-* &quot;-&quot;??\ [$€-407]_-;_-@_-">
                  <c:v>147.7875898789388</c:v>
                </c:pt>
                <c:pt idx="124" formatCode="_-* #,##0.00\ [$€-407]_-;\-* #,##0.00\ [$€-407]_-;_-* &quot;-&quot;??\ [$€-407]_-;_-@_-">
                  <c:v>198.8549543479603</c:v>
                </c:pt>
                <c:pt idx="125" formatCode="_-* #,##0.00\ [$€-407]_-;\-* #,##0.00\ [$€-407]_-;_-* &quot;-&quot;??\ [$€-407]_-;_-@_-">
                  <c:v>256.10980730307318</c:v>
                </c:pt>
                <c:pt idx="126" formatCode="_-* #,##0.00\ [$€-407]_-;\-* #,##0.00\ [$€-407]_-;_-* &quot;-&quot;??\ [$€-407]_-;_-@_-">
                  <c:v>315.03841478162889</c:v>
                </c:pt>
                <c:pt idx="127" formatCode="_-* #,##0.00\ [$€-407]_-;\-* #,##0.00\ [$€-407]_-;_-* &quot;-&quot;??\ [$€-407]_-;_-@_-">
                  <c:v>362.27878637203713</c:v>
                </c:pt>
                <c:pt idx="128" formatCode="_-* #,##0.00\ [$€-407]_-;\-* #,##0.00\ [$€-407]_-;_-* &quot;-&quot;??\ [$€-407]_-;_-@_-">
                  <c:v>434.23785459795226</c:v>
                </c:pt>
                <c:pt idx="129" formatCode="_-* #,##0.00\ [$€-407]_-;\-* #,##0.00\ [$€-407]_-;_-* &quot;-&quot;??\ [$€-407]_-;_-@_-">
                  <c:v>485.91621938173785</c:v>
                </c:pt>
                <c:pt idx="130" formatCode="_-* #,##0.00\ [$€-407]_-;\-* #,##0.00\ [$€-407]_-;_-* &quot;-&quot;??\ [$€-407]_-;_-@_-">
                  <c:v>541.1040243700495</c:v>
                </c:pt>
                <c:pt idx="131" formatCode="_-* #,##0.00\ [$€-407]_-;\-* #,##0.00\ [$€-407]_-;_-* &quot;-&quot;??\ [$€-407]_-;_-@_-">
                  <c:v>584.27486783399797</c:v>
                </c:pt>
                <c:pt idx="132" formatCode="_-* #,##0.00\ [$€-407]_-;\-* #,##0.00\ [$€-407]_-;_-* &quot;-&quot;??\ [$€-407]_-;_-@_-">
                  <c:v>648.42842263278521</c:v>
                </c:pt>
                <c:pt idx="133" formatCode="_-* #,##0.00\ [$€-407]_-;\-* #,##0.00\ [$€-407]_-;_-* &quot;-&quot;??\ [$€-407]_-;_-@_-">
                  <c:v>711.29018767879313</c:v>
                </c:pt>
                <c:pt idx="134" formatCode="_-* #,##0.00\ [$€-407]_-;\-* #,##0.00\ [$€-407]_-;_-* &quot;-&quot;??\ [$€-407]_-;_-@_-">
                  <c:v>791.13003135029066</c:v>
                </c:pt>
                <c:pt idx="135" formatCode="_-* #,##0.00\ [$€-407]_-;\-* #,##0.00\ [$€-407]_-;_-* &quot;-&quot;??\ [$€-407]_-;_-@_-">
                  <c:v>849.27586472715905</c:v>
                </c:pt>
                <c:pt idx="136" formatCode="_-* #,##0.00\ [$€-407]_-;\-* #,##0.00\ [$€-407]_-;_-* &quot;-&quot;??\ [$€-407]_-;_-@_-">
                  <c:v>912.51532660859959</c:v>
                </c:pt>
                <c:pt idx="137" formatCode="_-* #,##0.00\ [$€-407]_-;\-* #,##0.00\ [$€-407]_-;_-* &quot;-&quot;??\ [$€-407]_-;_-@_-">
                  <c:v>993.58970943207021</c:v>
                </c:pt>
                <c:pt idx="138" formatCode="_-* #,##0.00\ [$€-407]_-;\-* #,##0.00\ [$€-407]_-;_-* &quot;-&quot;??\ [$€-407]_-;_-@_-">
                  <c:v>1046.9491223477112</c:v>
                </c:pt>
                <c:pt idx="139" formatCode="_-* #,##0.00\ [$€-407]_-;\-* #,##0.00\ [$€-407]_-;_-* &quot;-&quot;??\ [$€-407]_-;_-@_-">
                  <c:v>1108.1034307188997</c:v>
                </c:pt>
                <c:pt idx="140" formatCode="_-* #,##0.00\ [$€-407]_-;\-* #,##0.00\ [$€-407]_-;_-* &quot;-&quot;??\ [$€-407]_-;_-@_-">
                  <c:v>1114.0486963952042</c:v>
                </c:pt>
                <c:pt idx="141" formatCode="_-* #,##0.00\ [$€-407]_-;\-* #,##0.00\ [$€-407]_-;_-* &quot;-&quot;??\ [$€-407]_-;_-@_-">
                  <c:v>1204.8622603385882</c:v>
                </c:pt>
                <c:pt idx="142" formatCode="_-* #,##0.00\ [$€-407]_-;\-* #,##0.00\ [$€-407]_-;_-* &quot;-&quot;??\ [$€-407]_-;_-@_-">
                  <c:v>1305.8396067499032</c:v>
                </c:pt>
                <c:pt idx="143" formatCode="_-* #,##0.00\ [$€-407]_-;\-* #,##0.00\ [$€-407]_-;_-* &quot;-&quot;??\ [$€-407]_-;_-@_-">
                  <c:v>1380.2123087165742</c:v>
                </c:pt>
                <c:pt idx="144" formatCode="_-* #,##0.00\ [$€-407]_-;\-* #,##0.00\ [$€-407]_-;_-* &quot;-&quot;??\ [$€-407]_-;_-@_-">
                  <c:v>1523.3865176781583</c:v>
                </c:pt>
                <c:pt idx="145" formatCode="_-* #,##0.00\ [$€-407]_-;\-* #,##0.00\ [$€-407]_-;_-* &quot;-&quot;??\ [$€-407]_-;_-@_-">
                  <c:v>1601.8854299278371</c:v>
                </c:pt>
                <c:pt idx="146" formatCode="_-* #,##0.00\ [$€-407]_-;\-* #,##0.00\ [$€-407]_-;_-* &quot;-&quot;??\ [$€-407]_-;_-@_-">
                  <c:v>1768.972379302204</c:v>
                </c:pt>
                <c:pt idx="147" formatCode="_-* #,##0.00\ [$€-407]_-;\-* #,##0.00\ [$€-407]_-;_-* &quot;-&quot;??\ [$€-407]_-;_-@_-">
                  <c:v>1904.3255851946105</c:v>
                </c:pt>
                <c:pt idx="148" formatCode="_-* #,##0.00\ [$€-407]_-;\-* #,##0.00\ [$€-407]_-;_-* &quot;-&quot;??\ [$€-407]_-;_-@_-">
                  <c:v>1986.5732503983545</c:v>
                </c:pt>
                <c:pt idx="149" formatCode="_-* #,##0.00\ [$€-407]_-;\-* #,##0.00\ [$€-407]_-;_-* &quot;-&quot;??\ [$€-407]_-;_-@_-">
                  <c:v>2096.9116967647847</c:v>
                </c:pt>
                <c:pt idx="150" formatCode="_-* #,##0.00\ [$€-407]_-;\-* #,##0.00\ [$€-407]_-;_-* &quot;-&quot;??\ [$€-407]_-;_-@_-">
                  <c:v>2233.782466345172</c:v>
                </c:pt>
                <c:pt idx="151" formatCode="_-* #,##0.00\ [$€-407]_-;\-* #,##0.00\ [$€-407]_-;_-* &quot;-&quot;??\ [$€-407]_-;_-@_-">
                  <c:v>2426.1777321495033</c:v>
                </c:pt>
                <c:pt idx="152" formatCode="_-* #,##0.00\ [$€-407]_-;\-* #,##0.00\ [$€-407]_-;_-* &quot;-&quot;??\ [$€-407]_-;_-@_-">
                  <c:v>2750.5887266546506</c:v>
                </c:pt>
                <c:pt idx="153" formatCode="_-* #,##0.00\ [$€-407]_-;\-* #,##0.00\ [$€-407]_-;_-* &quot;-&quot;??\ [$€-407]_-;_-@_-">
                  <c:v>2604.9595993173748</c:v>
                </c:pt>
                <c:pt idx="154" formatCode="_-* #,##0.00\ [$€-407]_-;\-* #,##0.00\ [$€-407]_-;_-* &quot;-&quot;??\ [$€-407]_-;_-@_-">
                  <c:v>2813.8427230103439</c:v>
                </c:pt>
                <c:pt idx="155" formatCode="_-* #,##0.00\ [$€-407]_-;\-* #,##0.00\ [$€-407]_-;_-* &quot;-&quot;??\ [$€-407]_-;_-@_-">
                  <c:v>2672.5825749361125</c:v>
                </c:pt>
                <c:pt idx="156" formatCode="_-* #,##0.00\ [$€-407]_-;\-* #,##0.00\ [$€-407]_-;_-* &quot;-&quot;??\ [$€-407]_-;_-@_-">
                  <c:v>2827.3284097147948</c:v>
                </c:pt>
                <c:pt idx="157" formatCode="_-* #,##0.00\ [$€-407]_-;\-* #,##0.00\ [$€-407]_-;_-* &quot;-&quot;??\ [$€-407]_-;_-@_-">
                  <c:v>3035.306093866001</c:v>
                </c:pt>
                <c:pt idx="158" formatCode="_-* #,##0.00\ [$€-407]_-;\-* #,##0.00\ [$€-407]_-;_-* &quot;-&quot;??\ [$€-407]_-;_-@_-">
                  <c:v>3252.6208465148152</c:v>
                </c:pt>
                <c:pt idx="159" formatCode="_-* #,##0.00\ [$€-407]_-;\-* #,##0.00\ [$€-407]_-;_-* &quot;-&quot;??\ [$€-407]_-;_-@_-">
                  <c:v>3540.5024551775477</c:v>
                </c:pt>
                <c:pt idx="160" formatCode="_-* #,##0.00\ [$€-407]_-;\-* #,##0.00\ [$€-407]_-;_-* &quot;-&quot;??\ [$€-407]_-;_-@_-">
                  <c:v>3926.401757102381</c:v>
                </c:pt>
                <c:pt idx="161" formatCode="_-* #,##0.00\ [$€-407]_-;\-* #,##0.00\ [$€-407]_-;_-* &quot;-&quot;??\ [$€-407]_-;_-@_-">
                  <c:v>3902.2294223384124</c:v>
                </c:pt>
                <c:pt idx="162" formatCode="_-* #,##0.00\ [$€-407]_-;\-* #,##0.00\ [$€-407]_-;_-* &quot;-&quot;??\ [$€-407]_-;_-@_-">
                  <c:v>4038.4577768617633</c:v>
                </c:pt>
                <c:pt idx="163" formatCode="_-* #,##0.00\ [$€-407]_-;\-* #,##0.00\ [$€-407]_-;_-* &quot;-&quot;??\ [$€-407]_-;_-@_-">
                  <c:v>4226.7069342626355</c:v>
                </c:pt>
                <c:pt idx="164" formatCode="_-* #,##0.00\ [$€-407]_-;\-* #,##0.00\ [$€-407]_-;_-* &quot;-&quot;??\ [$€-407]_-;_-@_-">
                  <c:v>4274.728279095445</c:v>
                </c:pt>
                <c:pt idx="165" formatCode="_-* #,##0.00\ [$€-407]_-;\-* #,##0.00\ [$€-407]_-;_-* &quot;-&quot;??\ [$€-407]_-;_-@_-">
                  <c:v>3710.5757189401916</c:v>
                </c:pt>
                <c:pt idx="166" formatCode="_-* #,##0.00\ [$€-407]_-;\-* #,##0.00\ [$€-407]_-;_-* &quot;-&quot;??\ [$€-407]_-;_-@_-">
                  <c:v>3377.9291611095027</c:v>
                </c:pt>
                <c:pt idx="167" formatCode="_-* #,##0.00\ [$€-407]_-;\-* #,##0.00\ [$€-407]_-;_-* &quot;-&quot;??\ [$€-407]_-;_-@_-">
                  <c:v>3735.4492954428611</c:v>
                </c:pt>
                <c:pt idx="168" formatCode="_-* #,##0.00\ [$€-407]_-;\-* #,##0.00\ [$€-407]_-;_-* &quot;-&quot;??\ [$€-407]_-;_-@_-">
                  <c:v>4043.079010871747</c:v>
                </c:pt>
                <c:pt idx="169" formatCode="_-* #,##0.00\ [$€-407]_-;\-* #,##0.00\ [$€-407]_-;_-* &quot;-&quot;??\ [$€-407]_-;_-@_-">
                  <c:v>4253.7217495816467</c:v>
                </c:pt>
                <c:pt idx="170" formatCode="_-* #,##0.00\ [$€-407]_-;\-* #,##0.00\ [$€-407]_-;_-* &quot;-&quot;??\ [$€-407]_-;_-@_-">
                  <c:v>4423.5410803756577</c:v>
                </c:pt>
                <c:pt idx="171" formatCode="_-* #,##0.00\ [$€-407]_-;\-* #,##0.00\ [$€-407]_-;_-* &quot;-&quot;??\ [$€-407]_-;_-@_-">
                  <c:v>4531.2725584045593</c:v>
                </c:pt>
                <c:pt idx="172" formatCode="_-* #,##0.00\ [$€-407]_-;\-* #,##0.00\ [$€-407]_-;_-* &quot;-&quot;??\ [$€-407]_-;_-@_-">
                  <c:v>4692.4683547256282</c:v>
                </c:pt>
                <c:pt idx="173" formatCode="_-* #,##0.00\ [$€-407]_-;\-* #,##0.00\ [$€-407]_-;_-* &quot;-&quot;??\ [$€-407]_-;_-@_-">
                  <c:v>4986.3890337712373</c:v>
                </c:pt>
                <c:pt idx="174" formatCode="_-* #,##0.00\ [$€-407]_-;\-* #,##0.00\ [$€-407]_-;_-* &quot;-&quot;??\ [$€-407]_-;_-@_-">
                  <c:v>4892.7504993848024</c:v>
                </c:pt>
                <c:pt idx="175" formatCode="_-* #,##0.00\ [$€-407]_-;\-* #,##0.00\ [$€-407]_-;_-* &quot;-&quot;??\ [$€-407]_-;_-@_-">
                  <c:v>5095.9055531700315</c:v>
                </c:pt>
                <c:pt idx="176" formatCode="_-* #,##0.00\ [$€-407]_-;\-* #,##0.00\ [$€-407]_-;_-* &quot;-&quot;??\ [$€-407]_-;_-@_-">
                  <c:v>4978.9378908198551</c:v>
                </c:pt>
                <c:pt idx="177" formatCode="_-* #,##0.00\ [$€-407]_-;\-* #,##0.00\ [$€-407]_-;_-* &quot;-&quot;??\ [$€-407]_-;_-@_-">
                  <c:v>5059.0441350811943</c:v>
                </c:pt>
                <c:pt idx="178" formatCode="_-* #,##0.00\ [$€-407]_-;\-* #,##0.00\ [$€-407]_-;_-* &quot;-&quot;??\ [$€-407]_-;_-@_-">
                  <c:v>5076.5265887071018</c:v>
                </c:pt>
                <c:pt idx="179" formatCode="_-* #,##0.00\ [$€-407]_-;\-* #,##0.00\ [$€-407]_-;_-* &quot;-&quot;??\ [$€-407]_-;_-@_-">
                  <c:v>5420.8495112021483</c:v>
                </c:pt>
                <c:pt idx="180" formatCode="_-* #,##0.00\ [$€-407]_-;\-* #,##0.00\ [$€-407]_-;_-* &quot;-&quot;??\ [$€-407]_-;_-@_-">
                  <c:v>5875.1198260948004</c:v>
                </c:pt>
                <c:pt idx="181" formatCode="_-* #,##0.00\ [$€-407]_-;\-* #,##0.00\ [$€-407]_-;_-* &quot;-&quot;??\ [$€-407]_-;_-@_-">
                  <c:v>6458.4112751417679</c:v>
                </c:pt>
                <c:pt idx="182" formatCode="_-* #,##0.00\ [$€-407]_-;\-* #,##0.00\ [$€-407]_-;_-* &quot;-&quot;??\ [$€-407]_-;_-@_-">
                  <c:v>6314.6659746658033</c:v>
                </c:pt>
                <c:pt idx="183" formatCode="_-* #,##0.00\ [$€-407]_-;\-* #,##0.00\ [$€-407]_-;_-* &quot;-&quot;??\ [$€-407]_-;_-@_-">
                  <c:v>6737.8604574404362</c:v>
                </c:pt>
                <c:pt idx="184" formatCode="_-* #,##0.00\ [$€-407]_-;\-* #,##0.00\ [$€-407]_-;_-* &quot;-&quot;??\ [$€-407]_-;_-@_-">
                  <c:v>7025.2839065343769</c:v>
                </c:pt>
                <c:pt idx="185" formatCode="_-* #,##0.00\ [$€-407]_-;\-* #,##0.00\ [$€-407]_-;_-* &quot;-&quot;??\ [$€-407]_-;_-@_-">
                  <c:v>7126.4464105790703</c:v>
                </c:pt>
                <c:pt idx="186" formatCode="_-* #,##0.00\ [$€-407]_-;\-* #,##0.00\ [$€-407]_-;_-* &quot;-&quot;??\ [$€-407]_-;_-@_-">
                  <c:v>6845.0415430406219</c:v>
                </c:pt>
                <c:pt idx="187" formatCode="_-* #,##0.00\ [$€-407]_-;\-* #,##0.00\ [$€-407]_-;_-* &quot;-&quot;??\ [$€-407]_-;_-@_-">
                  <c:v>6989.9338293002675</c:v>
                </c:pt>
                <c:pt idx="188" formatCode="_-* #,##0.00\ [$€-407]_-;\-* #,##0.00\ [$€-407]_-;_-* &quot;-&quot;??\ [$€-407]_-;_-@_-">
                  <c:v>7214.7712474497757</c:v>
                </c:pt>
                <c:pt idx="189" formatCode="_-* #,##0.00\ [$€-407]_-;\-* #,##0.00\ [$€-407]_-;_-* &quot;-&quot;??\ [$€-407]_-;_-@_-">
                  <c:v>7292.7557105385786</c:v>
                </c:pt>
                <c:pt idx="190" formatCode="_-* #,##0.00\ [$€-407]_-;\-* #,##0.00\ [$€-407]_-;_-* &quot;-&quot;??\ [$€-407]_-;_-@_-">
                  <c:v>7146.2482925801851</c:v>
                </c:pt>
                <c:pt idx="191" formatCode="_-* #,##0.00\ [$€-407]_-;\-* #,##0.00\ [$€-407]_-;_-* &quot;-&quot;??\ [$€-407]_-;_-@_-">
                  <c:v>7321.6545351776122</c:v>
                </c:pt>
                <c:pt idx="192" formatCode="_-* #,##0.00\ [$€-407]_-;\-* #,##0.00\ [$€-407]_-;_-* &quot;-&quot;??\ [$€-407]_-;_-@_-">
                  <c:v>6983.0970464113752</c:v>
                </c:pt>
                <c:pt idx="193" formatCode="_-* #,##0.00\ [$€-407]_-;\-* #,##0.00\ [$€-407]_-;_-* &quot;-&quot;??\ [$€-407]_-;_-@_-">
                  <c:v>6898.3532593089731</c:v>
                </c:pt>
                <c:pt idx="194" formatCode="_-* #,##0.00\ [$€-407]_-;\-* #,##0.00\ [$€-407]_-;_-* &quot;-&quot;??\ [$€-407]_-;_-@_-">
                  <c:v>7004.6328802659791</c:v>
                </c:pt>
                <c:pt idx="195" formatCode="_-* #,##0.00\ [$€-407]_-;\-* #,##0.00\ [$€-407]_-;_-* &quot;-&quot;??\ [$€-407]_-;_-@_-">
                  <c:v>6544.3015305282224</c:v>
                </c:pt>
                <c:pt idx="196" formatCode="_-* #,##0.00\ [$€-407]_-;\-* #,##0.00\ [$€-407]_-;_-* &quot;-&quot;??\ [$€-407]_-;_-@_-">
                  <c:v>6392.3925688603413</c:v>
                </c:pt>
                <c:pt idx="197" formatCode="_-* #,##0.00\ [$€-407]_-;\-* #,##0.00\ [$€-407]_-;_-* &quot;-&quot;??\ [$€-407]_-;_-@_-">
                  <c:v>6856.1604438796803</c:v>
                </c:pt>
                <c:pt idx="198" formatCode="_-* #,##0.00\ [$€-407]_-;\-* #,##0.00\ [$€-407]_-;_-* &quot;-&quot;??\ [$€-407]_-;_-@_-">
                  <c:v>6920.8331804616655</c:v>
                </c:pt>
                <c:pt idx="199" formatCode="_-* #,##0.00\ [$€-407]_-;\-* #,##0.00\ [$€-407]_-;_-* &quot;-&quot;??\ [$€-407]_-;_-@_-">
                  <c:v>6828.9939600555626</c:v>
                </c:pt>
                <c:pt idx="200" formatCode="_-* #,##0.00\ [$€-407]_-;\-* #,##0.00\ [$€-407]_-;_-* &quot;-&quot;??\ [$€-407]_-;_-@_-">
                  <c:v>6597.1379885768101</c:v>
                </c:pt>
                <c:pt idx="201" formatCode="_-* #,##0.00\ [$€-407]_-;\-* #,##0.00\ [$€-407]_-;_-* &quot;-&quot;??\ [$€-407]_-;_-@_-">
                  <c:v>6152.9643456266303</c:v>
                </c:pt>
                <c:pt idx="202" formatCode="_-* #,##0.00\ [$€-407]_-;\-* #,##0.00\ [$€-407]_-;_-* &quot;-&quot;??\ [$€-407]_-;_-@_-">
                  <c:v>5553.7953280049896</c:v>
                </c:pt>
                <c:pt idx="203" formatCode="_-* #,##0.00\ [$€-407]_-;\-* #,##0.00\ [$€-407]_-;_-* &quot;-&quot;??\ [$€-407]_-;_-@_-">
                  <c:v>5982.2903110836805</c:v>
                </c:pt>
                <c:pt idx="204" formatCode="_-* #,##0.00\ [$€-407]_-;\-* #,##0.00\ [$€-407]_-;_-* &quot;-&quot;??\ [$€-407]_-;_-@_-">
                  <c:v>6221.4605854563988</c:v>
                </c:pt>
                <c:pt idx="205" formatCode="_-* #,##0.00\ [$€-407]_-;\-* #,##0.00\ [$€-407]_-;_-* &quot;-&quot;??\ [$€-407]_-;_-@_-">
                  <c:v>6407.6641795032874</c:v>
                </c:pt>
                <c:pt idx="206" formatCode="_-* #,##0.00\ [$€-407]_-;\-* #,##0.00\ [$€-407]_-;_-* &quot;-&quot;??\ [$€-407]_-;_-@_-">
                  <c:v>6436.456975963506</c:v>
                </c:pt>
                <c:pt idx="207" formatCode="_-* #,##0.00\ [$€-407]_-;\-* #,##0.00\ [$€-407]_-;_-* &quot;-&quot;??\ [$€-407]_-;_-@_-">
                  <c:v>6493.1661565245349</c:v>
                </c:pt>
                <c:pt idx="208" formatCode="_-* #,##0.00\ [$€-407]_-;\-* #,##0.00\ [$€-407]_-;_-* &quot;-&quot;??\ [$€-407]_-;_-@_-">
                  <c:v>6745.523943485864</c:v>
                </c:pt>
                <c:pt idx="209" formatCode="_-* #,##0.00\ [$€-407]_-;\-* #,##0.00\ [$€-407]_-;_-* &quot;-&quot;??\ [$€-407]_-;_-@_-">
                  <c:v>6551.6263976422088</c:v>
                </c:pt>
                <c:pt idx="210" formatCode="_-* #,##0.00\ [$€-407]_-;\-* #,##0.00\ [$€-407]_-;_-* &quot;-&quot;??\ [$€-407]_-;_-@_-">
                  <c:v>6323.3138920279862</c:v>
                </c:pt>
                <c:pt idx="211" formatCode="_-* #,##0.00\ [$€-407]_-;\-* #,##0.00\ [$€-407]_-;_-* &quot;-&quot;??\ [$€-407]_-;_-@_-">
                  <c:v>5712.9165587411699</c:v>
                </c:pt>
                <c:pt idx="212" formatCode="_-* #,##0.00\ [$€-407]_-;\-* #,##0.00\ [$€-407]_-;_-* &quot;-&quot;??\ [$€-407]_-;_-@_-">
                  <c:v>5086.2029538234692</c:v>
                </c:pt>
                <c:pt idx="213" formatCode="_-* #,##0.00\ [$€-407]_-;\-* #,##0.00\ [$€-407]_-;_-* &quot;-&quot;??\ [$€-407]_-;_-@_-">
                  <c:v>5259.0692384595659</c:v>
                </c:pt>
                <c:pt idx="214" formatCode="_-* #,##0.00\ [$€-407]_-;\-* #,##0.00\ [$€-407]_-;_-* &quot;-&quot;??\ [$€-407]_-;_-@_-">
                  <c:v>4858.0007993902746</c:v>
                </c:pt>
                <c:pt idx="215" formatCode="_-* #,##0.00\ [$€-407]_-;\-* #,##0.00\ [$€-407]_-;_-* &quot;-&quot;??\ [$€-407]_-;_-@_-">
                  <c:v>5086.4965002623085</c:v>
                </c:pt>
                <c:pt idx="216" formatCode="_-* #,##0.00\ [$€-407]_-;\-* #,##0.00\ [$€-407]_-;_-* &quot;-&quot;??\ [$€-407]_-;_-@_-">
                  <c:v>5432.4119125491598</c:v>
                </c:pt>
                <c:pt idx="217" formatCode="_-* #,##0.00\ [$€-407]_-;\-* #,##0.00\ [$€-407]_-;_-* &quot;-&quot;??\ [$€-407]_-;_-@_-">
                  <c:v>5160.0753142180438</c:v>
                </c:pt>
                <c:pt idx="218" formatCode="_-* #,##0.00\ [$€-407]_-;\-* #,##0.00\ [$€-407]_-;_-* &quot;-&quot;??\ [$€-407]_-;_-@_-">
                  <c:v>4790.033409622165</c:v>
                </c:pt>
                <c:pt idx="219" formatCode="_-* #,##0.00\ [$€-407]_-;\-* #,##0.00\ [$€-407]_-;_-* &quot;-&quot;??\ [$€-407]_-;_-@_-">
                  <c:v>4600.6665499003602</c:v>
                </c:pt>
                <c:pt idx="220" formatCode="_-* #,##0.00\ [$€-407]_-;\-* #,##0.00\ [$€-407]_-;_-* &quot;-&quot;??\ [$€-407]_-;_-@_-">
                  <c:v>4723.9726387901565</c:v>
                </c:pt>
                <c:pt idx="221" formatCode="_-* #,##0.00\ [$€-407]_-;\-* #,##0.00\ [$€-407]_-;_-* &quot;-&quot;??\ [$€-407]_-;_-@_-">
                  <c:v>5077.8226386062779</c:v>
                </c:pt>
                <c:pt idx="222" formatCode="_-* #,##0.00\ [$€-407]_-;\-* #,##0.00\ [$€-407]_-;_-* &quot;-&quot;??\ [$€-407]_-;_-@_-">
                  <c:v>5280.8419041877623</c:v>
                </c:pt>
                <c:pt idx="223" formatCode="_-* #,##0.00\ [$€-407]_-;\-* #,##0.00\ [$€-407]_-;_-* &quot;-&quot;??\ [$€-407]_-;_-@_-">
                  <c:v>5407.8991372099572</c:v>
                </c:pt>
                <c:pt idx="224" formatCode="_-* #,##0.00\ [$€-407]_-;\-* #,##0.00\ [$€-407]_-;_-* &quot;-&quot;??\ [$€-407]_-;_-@_-">
                  <c:v>5622.7911936227665</c:v>
                </c:pt>
                <c:pt idx="225" formatCode="_-* #,##0.00\ [$€-407]_-;\-* #,##0.00\ [$€-407]_-;_-* &quot;-&quot;??\ [$€-407]_-;_-@_-">
                  <c:v>5956.8218267049951</c:v>
                </c:pt>
                <c:pt idx="226" formatCode="_-* #,##0.00\ [$€-407]_-;\-* #,##0.00\ [$€-407]_-;_-* &quot;-&quot;??\ [$€-407]_-;_-@_-">
                  <c:v>5800.3162433644629</c:v>
                </c:pt>
                <c:pt idx="227" formatCode="_-* #,##0.00\ [$€-407]_-;\-* #,##0.00\ [$€-407]_-;_-* &quot;-&quot;??\ [$€-407]_-;_-@_-">
                  <c:v>6238.2078703387724</c:v>
                </c:pt>
                <c:pt idx="228" formatCode="_-* #,##0.00\ [$€-407]_-;\-* #,##0.00\ [$€-407]_-;_-* &quot;-&quot;??\ [$€-407]_-;_-@_-">
                  <c:v>6318.0022729100219</c:v>
                </c:pt>
                <c:pt idx="229" formatCode="_-* #,##0.00\ [$€-407]_-;\-* #,##0.00\ [$€-407]_-;_-* &quot;-&quot;??\ [$€-407]_-;_-@_-">
                  <c:v>6549.9830949059324</c:v>
                </c:pt>
                <c:pt idx="230" formatCode="_-* #,##0.00\ [$€-407]_-;\-* #,##0.00\ [$€-407]_-;_-* &quot;-&quot;??\ [$€-407]_-;_-@_-">
                  <c:v>6720.1446789510619</c:v>
                </c:pt>
                <c:pt idx="231" formatCode="_-* #,##0.00\ [$€-407]_-;\-* #,##0.00\ [$€-407]_-;_-* &quot;-&quot;??\ [$€-407]_-;_-@_-">
                  <c:v>7071.2339548681421</c:v>
                </c:pt>
                <c:pt idx="232" formatCode="_-* #,##0.00\ [$€-407]_-;\-* #,##0.00\ [$€-407]_-;_-* &quot;-&quot;??\ [$€-407]_-;_-@_-">
                  <c:v>7061.8471683583366</c:v>
                </c:pt>
                <c:pt idx="233" formatCode="_-* #,##0.00\ [$€-407]_-;\-* #,##0.00\ [$€-407]_-;_-* &quot;-&quot;??\ [$€-407]_-;_-@_-">
                  <c:v>7081.8144625240848</c:v>
                </c:pt>
                <c:pt idx="234" formatCode="_-* #,##0.00\ [$€-407]_-;\-* #,##0.00\ [$€-407]_-;_-* &quot;-&quot;??\ [$€-407]_-;_-@_-">
                  <c:v>7062.6809169728222</c:v>
                </c:pt>
                <c:pt idx="235" formatCode="_-* #,##0.00\ [$€-407]_-;\-* #,##0.00\ [$€-407]_-;_-* &quot;-&quot;??\ [$€-407]_-;_-@_-">
                  <c:v>7186.6153425105667</c:v>
                </c:pt>
                <c:pt idx="236" formatCode="_-* #,##0.00\ [$€-407]_-;\-* #,##0.00\ [$€-407]_-;_-* &quot;-&quot;??\ [$€-407]_-;_-@_-">
                  <c:v>7172.6927311939853</c:v>
                </c:pt>
                <c:pt idx="237" formatCode="_-* #,##0.00\ [$€-407]_-;\-* #,##0.00\ [$€-407]_-;_-* &quot;-&quot;??\ [$€-407]_-;_-@_-">
                  <c:v>7243.1104656111011</c:v>
                </c:pt>
                <c:pt idx="238" formatCode="_-* #,##0.00\ [$€-407]_-;\-* #,##0.00\ [$€-407]_-;_-* &quot;-&quot;??\ [$€-407]_-;_-@_-">
                  <c:v>7473.5577773397363</c:v>
                </c:pt>
                <c:pt idx="239" formatCode="_-* #,##0.00\ [$€-407]_-;\-* #,##0.00\ [$€-407]_-;_-* &quot;-&quot;??\ [$€-407]_-;_-@_-">
                  <c:v>7612.4363045195396</c:v>
                </c:pt>
                <c:pt idx="240" formatCode="_-* #,##0.00\ [$€-407]_-;\-* #,##0.00\ [$€-407]_-;_-* &quot;-&quot;??\ [$€-407]_-;_-@_-">
                  <c:v>7858.9711442710022</c:v>
                </c:pt>
                <c:pt idx="241" formatCode="_-* #,##0.00\ [$€-407]_-;\-* #,##0.00\ [$€-407]_-;_-* &quot;-&quot;??\ [$€-407]_-;_-@_-">
                  <c:v>7982.7641535818475</c:v>
                </c:pt>
                <c:pt idx="242" formatCode="_-* #,##0.00\ [$€-407]_-;\-* #,##0.00\ [$€-407]_-;_-* &quot;-&quot;??\ [$€-407]_-;_-@_-">
                  <c:v>8266.0766867228904</c:v>
                </c:pt>
                <c:pt idx="243" formatCode="_-* #,##0.00\ [$€-407]_-;\-* #,##0.00\ [$€-407]_-;_-* &quot;-&quot;??\ [$€-407]_-;_-@_-">
                  <c:v>8543.6547338157397</c:v>
                </c:pt>
                <c:pt idx="244" formatCode="_-* #,##0.00\ [$€-407]_-;\-* #,##0.00\ [$€-407]_-;_-* &quot;-&quot;??\ [$€-407]_-;_-@_-">
                  <c:v>8536.3265295429392</c:v>
                </c:pt>
                <c:pt idx="245" formatCode="_-* #,##0.00\ [$€-407]_-;\-* #,##0.00\ [$€-407]_-;_-* &quot;-&quot;??\ [$€-407]_-;_-@_-">
                  <c:v>8427.8839495071134</c:v>
                </c:pt>
                <c:pt idx="246" formatCode="_-* #,##0.00\ [$€-407]_-;\-* #,##0.00\ [$€-407]_-;_-* &quot;-&quot;??\ [$€-407]_-;_-@_-">
                  <c:v>8999.8731351221413</c:v>
                </c:pt>
                <c:pt idx="247" formatCode="_-* #,##0.00\ [$€-407]_-;\-* #,##0.00\ [$€-407]_-;_-* &quot;-&quot;??\ [$€-407]_-;_-@_-">
                  <c:v>9306.8905005410634</c:v>
                </c:pt>
                <c:pt idx="248" formatCode="_-* #,##0.00\ [$€-407]_-;\-* #,##0.00\ [$€-407]_-;_-* &quot;-&quot;??\ [$€-407]_-;_-@_-">
                  <c:v>9674.6630815050121</c:v>
                </c:pt>
                <c:pt idx="249" formatCode="_-* #,##0.00\ [$€-407]_-;\-* #,##0.00\ [$€-407]_-;_-* &quot;-&quot;??\ [$€-407]_-;_-@_-">
                  <c:v>9725.0681528593832</c:v>
                </c:pt>
                <c:pt idx="250" formatCode="_-* #,##0.00\ [$€-407]_-;\-* #,##0.00\ [$€-407]_-;_-* &quot;-&quot;??\ [$€-407]_-;_-@_-">
                  <c:v>10229.000874003985</c:v>
                </c:pt>
                <c:pt idx="251" formatCode="_-* #,##0.00\ [$€-407]_-;\-* #,##0.00\ [$€-407]_-;_-* &quot;-&quot;??\ [$€-407]_-;_-@_-">
                  <c:v>9990.6681484932487</c:v>
                </c:pt>
                <c:pt idx="252" formatCode="_-* #,##0.00\ [$€-407]_-;\-* #,##0.00\ [$€-407]_-;_-* &quot;-&quot;??\ [$€-407]_-;_-@_-">
                  <c:v>10573.011998348582</c:v>
                </c:pt>
                <c:pt idx="253" formatCode="_-* #,##0.00\ [$€-407]_-;\-* #,##0.00\ [$€-407]_-;_-* &quot;-&quot;??\ [$€-407]_-;_-@_-">
                  <c:v>10773.675306148554</c:v>
                </c:pt>
                <c:pt idx="254" formatCode="_-* #,##0.00\ [$€-407]_-;\-* #,##0.00\ [$€-407]_-;_-* &quot;-&quot;??\ [$€-407]_-;_-@_-">
                  <c:v>11175.933243470225</c:v>
                </c:pt>
                <c:pt idx="255" formatCode="_-* #,##0.00\ [$€-407]_-;\-* #,##0.00\ [$€-407]_-;_-* &quot;-&quot;??\ [$€-407]_-;_-@_-">
                  <c:v>11431.223802908617</c:v>
                </c:pt>
                <c:pt idx="256" formatCode="_-* #,##0.00\ [$€-407]_-;\-* #,##0.00\ [$€-407]_-;_-* &quot;-&quot;??\ [$€-407]_-;_-@_-">
                  <c:v>11848.39892280339</c:v>
                </c:pt>
                <c:pt idx="257" formatCode="_-* #,##0.00\ [$€-407]_-;\-* #,##0.00\ [$€-407]_-;_-* &quot;-&quot;??\ [$€-407]_-;_-@_-">
                  <c:v>12061.577276453365</c:v>
                </c:pt>
                <c:pt idx="258" formatCode="_-* #,##0.00\ [$€-407]_-;\-* #,##0.00\ [$€-407]_-;_-* &quot;-&quot;??\ [$€-407]_-;_-@_-">
                  <c:v>11527.733319715189</c:v>
                </c:pt>
                <c:pt idx="259" formatCode="_-* #,##0.00\ [$€-407]_-;\-* #,##0.00\ [$€-407]_-;_-* &quot;-&quot;??\ [$€-407]_-;_-@_-">
                  <c:v>11654.544041971367</c:v>
                </c:pt>
                <c:pt idx="260" formatCode="_-* #,##0.00\ [$€-407]_-;\-* #,##0.00\ [$€-407]_-;_-* &quot;-&quot;??\ [$€-407]_-;_-@_-">
                  <c:v>11880.407268063249</c:v>
                </c:pt>
                <c:pt idx="261" formatCode="_-* #,##0.00\ [$€-407]_-;\-* #,##0.00\ [$€-407]_-;_-* &quot;-&quot;??\ [$€-407]_-;_-@_-">
                  <c:v>12293.837190053946</c:v>
                </c:pt>
                <c:pt idx="262" formatCode="_-* #,##0.00\ [$€-407]_-;\-* #,##0.00\ [$€-407]_-;_-* &quot;-&quot;??\ [$€-407]_-;_-@_-">
                  <c:v>12513.03142193796</c:v>
                </c:pt>
                <c:pt idx="263" formatCode="_-* #,##0.00\ [$€-407]_-;\-* #,##0.00\ [$€-407]_-;_-* &quot;-&quot;??\ [$€-407]_-;_-@_-">
                  <c:v>13008.556370862903</c:v>
                </c:pt>
                <c:pt idx="264" formatCode="_-* #,##0.00\ [$€-407]_-;\-* #,##0.00\ [$€-407]_-;_-* &quot;-&quot;??\ [$€-407]_-;_-@_-">
                  <c:v>12926.643340531726</c:v>
                </c:pt>
                <c:pt idx="265" formatCode="_-* #,##0.00\ [$€-407]_-;\-* #,##0.00\ [$€-407]_-;_-* &quot;-&quot;??\ [$€-407]_-;_-@_-">
                  <c:v>13742.233637790436</c:v>
                </c:pt>
                <c:pt idx="266" formatCode="_-* #,##0.00\ [$€-407]_-;\-* #,##0.00\ [$€-407]_-;_-* &quot;-&quot;??\ [$€-407]_-;_-@_-">
                  <c:v>14129.103403151303</c:v>
                </c:pt>
                <c:pt idx="267" formatCode="_-* #,##0.00\ [$€-407]_-;\-* #,##0.00\ [$€-407]_-;_-* &quot;-&quot;??\ [$€-407]_-;_-@_-">
                  <c:v>13512.288549799932</c:v>
                </c:pt>
                <c:pt idx="268" formatCode="_-* #,##0.00\ [$€-407]_-;\-* #,##0.00\ [$€-407]_-;_-* &quot;-&quot;??\ [$€-407]_-;_-@_-">
                  <c:v>14171.285773997875</c:v>
                </c:pt>
                <c:pt idx="269" formatCode="_-* #,##0.00\ [$€-407]_-;\-* #,##0.00\ [$€-407]_-;_-* &quot;-&quot;??\ [$€-407]_-;_-@_-">
                  <c:v>14806.341300924247</c:v>
                </c:pt>
                <c:pt idx="270" formatCode="_-* #,##0.00\ [$€-407]_-;\-* #,##0.00\ [$€-407]_-;_-* &quot;-&quot;??\ [$€-407]_-;_-@_-">
                  <c:v>15425.478766393971</c:v>
                </c:pt>
                <c:pt idx="271" formatCode="_-* #,##0.00\ [$€-407]_-;\-* #,##0.00\ [$€-407]_-;_-* &quot;-&quot;??\ [$€-407]_-;_-@_-">
                  <c:v>15225.749970580873</c:v>
                </c:pt>
                <c:pt idx="272" formatCode="_-* #,##0.00\ [$€-407]_-;\-* #,##0.00\ [$€-407]_-;_-* &quot;-&quot;??\ [$€-407]_-;_-@_-">
                  <c:v>14694.609398027436</c:v>
                </c:pt>
                <c:pt idx="273" formatCode="_-* #,##0.00\ [$€-407]_-;\-* #,##0.00\ [$€-407]_-;_-* &quot;-&quot;??\ [$€-407]_-;_-@_-">
                  <c:v>14792.747230305262</c:v>
                </c:pt>
                <c:pt idx="274" formatCode="_-* #,##0.00\ [$€-407]_-;\-* #,##0.00\ [$€-407]_-;_-* &quot;-&quot;??\ [$€-407]_-;_-@_-">
                  <c:v>15091.489408273403</c:v>
                </c:pt>
                <c:pt idx="275" formatCode="_-* #,##0.00\ [$€-407]_-;\-* #,##0.00\ [$€-407]_-;_-* &quot;-&quot;??\ [$€-407]_-;_-@_-">
                  <c:v>15054.501568919266</c:v>
                </c:pt>
                <c:pt idx="276" formatCode="_-* #,##0.00\ [$€-407]_-;\-* #,##0.00\ [$€-407]_-;_-* &quot;-&quot;??\ [$€-407]_-;_-@_-">
                  <c:v>14677.827771974449</c:v>
                </c:pt>
                <c:pt idx="277" formatCode="_-* #,##0.00\ [$€-407]_-;\-* #,##0.00\ [$€-407]_-;_-* &quot;-&quot;??\ [$€-407]_-;_-@_-">
                  <c:v>14405.742077078228</c:v>
                </c:pt>
                <c:pt idx="278" formatCode="_-* #,##0.00\ [$€-407]_-;\-* #,##0.00\ [$€-407]_-;_-* &quot;-&quot;??\ [$€-407]_-;_-@_-">
                  <c:v>13191.073513055013</c:v>
                </c:pt>
                <c:pt idx="279" formatCode="_-* #,##0.00\ [$€-407]_-;\-* #,##0.00\ [$€-407]_-;_-* &quot;-&quot;??\ [$€-407]_-;_-@_-">
                  <c:v>12702.011093501744</c:v>
                </c:pt>
                <c:pt idx="280" formatCode="_-* #,##0.00\ [$€-407]_-;\-* #,##0.00\ [$€-407]_-;_-* &quot;-&quot;??\ [$€-407]_-;_-@_-">
                  <c:v>12998.782159384011</c:v>
                </c:pt>
                <c:pt idx="281" formatCode="_-* #,##0.00\ [$€-407]_-;\-* #,##0.00\ [$€-407]_-;_-* &quot;-&quot;??\ [$€-407]_-;_-@_-">
                  <c:v>13578.254349841352</c:v>
                </c:pt>
                <c:pt idx="282" formatCode="_-* #,##0.00\ [$€-407]_-;\-* #,##0.00\ [$€-407]_-;_-* &quot;-&quot;??\ [$€-407]_-;_-@_-">
                  <c:v>13327.576676043333</c:v>
                </c:pt>
                <c:pt idx="283" formatCode="_-* #,##0.00\ [$€-407]_-;\-* #,##0.00\ [$€-407]_-;_-* &quot;-&quot;??\ [$€-407]_-;_-@_-">
                  <c:v>11829.957039343879</c:v>
                </c:pt>
                <c:pt idx="284" formatCode="_-* #,##0.00\ [$€-407]_-;\-* #,##0.00\ [$€-407]_-;_-* &quot;-&quot;??\ [$€-407]_-;_-@_-">
                  <c:v>11856.280793836004</c:v>
                </c:pt>
                <c:pt idx="285" formatCode="_-* #,##0.00\ [$€-407]_-;\-* #,##0.00\ [$€-407]_-;_-* &quot;-&quot;??\ [$€-407]_-;_-@_-">
                  <c:v>12344.930200518409</c:v>
                </c:pt>
                <c:pt idx="286" formatCode="_-* #,##0.00\ [$€-407]_-;\-* #,##0.00\ [$€-407]_-;_-* &quot;-&quot;??\ [$€-407]_-;_-@_-">
                  <c:v>10889.928139999922</c:v>
                </c:pt>
                <c:pt idx="287" formatCode="_-* #,##0.00\ [$€-407]_-;\-* #,##0.00\ [$€-407]_-;_-* &quot;-&quot;??\ [$€-407]_-;_-@_-">
                  <c:v>9664.4352334326322</c:v>
                </c:pt>
                <c:pt idx="288" formatCode="_-* #,##0.00\ [$€-407]_-;\-* #,##0.00\ [$€-407]_-;_-* &quot;-&quot;??\ [$€-407]_-;_-@_-">
                  <c:v>8608.2938190848035</c:v>
                </c:pt>
                <c:pt idx="289" formatCode="_-* #,##0.00\ [$€-407]_-;\-* #,##0.00\ [$€-407]_-;_-* &quot;-&quot;??\ [$€-407]_-;_-@_-">
                  <c:v>8974.2341826286902</c:v>
                </c:pt>
                <c:pt idx="290" formatCode="_-* #,##0.00\ [$€-407]_-;\-* #,##0.00\ [$€-407]_-;_-* &quot;-&quot;??\ [$€-407]_-;_-@_-">
                  <c:v>8229.3828099728144</c:v>
                </c:pt>
                <c:pt idx="291" formatCode="_-* #,##0.00\ [$€-407]_-;\-* #,##0.00\ [$€-407]_-;_-* &quot;-&quot;??\ [$€-407]_-;_-@_-">
                  <c:v>7313.4895263350936</c:v>
                </c:pt>
                <c:pt idx="292" formatCode="_-* #,##0.00\ [$€-407]_-;\-* #,##0.00\ [$€-407]_-;_-* &quot;-&quot;??\ [$€-407]_-;_-@_-">
                  <c:v>8463.6348363934194</c:v>
                </c:pt>
                <c:pt idx="293" formatCode="_-* #,##0.00\ [$€-407]_-;\-* #,##0.00\ [$€-407]_-;_-* &quot;-&quot;??\ [$€-407]_-;_-@_-">
                  <c:v>9144.1813447008408</c:v>
                </c:pt>
                <c:pt idx="294" formatCode="_-* #,##0.00\ [$€-407]_-;\-* #,##0.00\ [$€-407]_-;_-* &quot;-&quot;??\ [$€-407]_-;_-@_-">
                  <c:v>9948.7358209255181</c:v>
                </c:pt>
                <c:pt idx="295" formatCode="_-* #,##0.00\ [$€-407]_-;\-* #,##0.00\ [$€-407]_-;_-* &quot;-&quot;??\ [$€-407]_-;_-@_-">
                  <c:v>9537.3300371623172</c:v>
                </c:pt>
                <c:pt idx="296" formatCode="_-* #,##0.00\ [$€-407]_-;\-* #,##0.00\ [$€-407]_-;_-* &quot;-&quot;??\ [$€-407]_-;_-@_-">
                  <c:v>10733.287057685053</c:v>
                </c:pt>
                <c:pt idx="297" formatCode="_-* #,##0.00\ [$€-407]_-;\-* #,##0.00\ [$€-407]_-;_-* &quot;-&quot;??\ [$€-407]_-;_-@_-">
                  <c:v>10904.761887722254</c:v>
                </c:pt>
                <c:pt idx="298" formatCode="_-* #,##0.00\ [$€-407]_-;\-* #,##0.00\ [$€-407]_-;_-* &quot;-&quot;??\ [$€-407]_-;_-@_-">
                  <c:v>11114.613216133597</c:v>
                </c:pt>
                <c:pt idx="299" formatCode="_-* #,##0.00\ [$€-407]_-;\-* #,##0.00\ [$€-407]_-;_-* &quot;-&quot;??\ [$€-407]_-;_-@_-">
                  <c:v>11359.157113224604</c:v>
                </c:pt>
                <c:pt idx="300" formatCode="_-* #,##0.00\ [$€-407]_-;\-* #,##0.00\ [$€-407]_-;_-* &quot;-&quot;??\ [$€-407]_-;_-@_-">
                  <c:v>11869.568272779095</c:v>
                </c:pt>
                <c:pt idx="301" formatCode="_-* #,##0.00\ [$€-407]_-;\-* #,##0.00\ [$€-407]_-;_-* &quot;-&quot;??\ [$€-407]_-;_-@_-">
                  <c:v>12273.305796437518</c:v>
                </c:pt>
                <c:pt idx="302" formatCode="_-* #,##0.00\ [$€-407]_-;\-* #,##0.00\ [$€-407]_-;_-* &quot;-&quot;??\ [$€-407]_-;_-@_-">
                  <c:v>12154.153303020368</c:v>
                </c:pt>
                <c:pt idx="303" formatCode="_-* #,##0.00\ [$€-407]_-;\-* #,##0.00\ [$€-407]_-;_-* &quot;-&quot;??\ [$€-407]_-;_-@_-">
                  <c:v>12242.236675122973</c:v>
                </c:pt>
                <c:pt idx="304" formatCode="_-* #,##0.00\ [$€-407]_-;\-* #,##0.00\ [$€-407]_-;_-* &quot;-&quot;??\ [$€-407]_-;_-@_-">
                  <c:v>13145.821313334647</c:v>
                </c:pt>
                <c:pt idx="305" formatCode="_-* #,##0.00\ [$€-407]_-;\-* #,##0.00\ [$€-407]_-;_-* &quot;-&quot;??\ [$€-407]_-;_-@_-">
                  <c:v>12926.759277128749</c:v>
                </c:pt>
                <c:pt idx="306" formatCode="_-* #,##0.00\ [$€-407]_-;\-* #,##0.00\ [$€-407]_-;_-* &quot;-&quot;??\ [$€-407]_-;_-@_-">
                  <c:v>12372.983423183625</c:v>
                </c:pt>
                <c:pt idx="307" formatCode="_-* #,##0.00\ [$€-407]_-;\-* #,##0.00\ [$€-407]_-;_-* &quot;-&quot;??\ [$€-407]_-;_-@_-">
                  <c:v>12013.987795784138</c:v>
                </c:pt>
                <c:pt idx="308" formatCode="_-* #,##0.00\ [$€-407]_-;\-* #,##0.00\ [$€-407]_-;_-* &quot;-&quot;??\ [$€-407]_-;_-@_-">
                  <c:v>13339.117708635733</c:v>
                </c:pt>
                <c:pt idx="309" formatCode="_-* #,##0.00\ [$€-407]_-;\-* #,##0.00\ [$€-407]_-;_-* &quot;-&quot;??\ [$€-407]_-;_-@_-">
                  <c:v>13226.26530351098</c:v>
                </c:pt>
                <c:pt idx="310" formatCode="_-* #,##0.00\ [$€-407]_-;\-* #,##0.00\ [$€-407]_-;_-* &quot;-&quot;??\ [$€-407]_-;_-@_-">
                  <c:v>13327.23420564747</c:v>
                </c:pt>
                <c:pt idx="311" formatCode="_-* #,##0.00\ [$€-407]_-;\-* #,##0.00\ [$€-407]_-;_-* &quot;-&quot;??\ [$€-407]_-;_-@_-">
                  <c:v>13823.918018894579</c:v>
                </c:pt>
                <c:pt idx="312" formatCode="_-* #,##0.00\ [$€-407]_-;\-* #,##0.00\ [$€-407]_-;_-* &quot;-&quot;??\ [$€-407]_-;_-@_-">
                  <c:v>14113.512760006037</c:v>
                </c:pt>
                <c:pt idx="313" formatCode="_-* #,##0.00\ [$€-407]_-;\-* #,##0.00\ [$€-407]_-;_-* &quot;-&quot;??\ [$€-407]_-;_-@_-">
                  <c:v>14477.111838880006</c:v>
                </c:pt>
                <c:pt idx="314" formatCode="_-* #,##0.00\ [$€-407]_-;\-* #,##0.00\ [$€-407]_-;_-* &quot;-&quot;??\ [$€-407]_-;_-@_-">
                  <c:v>14921.527608992868</c:v>
                </c:pt>
                <c:pt idx="315" formatCode="_-* #,##0.00\ [$€-407]_-;\-* #,##0.00\ [$€-407]_-;_-* &quot;-&quot;??\ [$€-407]_-;_-@_-">
                  <c:v>14896.027155783295</c:v>
                </c:pt>
                <c:pt idx="316" formatCode="_-* #,##0.00\ [$€-407]_-;\-* #,##0.00\ [$€-407]_-;_-* &quot;-&quot;??\ [$€-407]_-;_-@_-">
                  <c:v>14843.802228742958</c:v>
                </c:pt>
                <c:pt idx="317" formatCode="_-* #,##0.00\ [$€-407]_-;\-* #,##0.00\ [$€-407]_-;_-* &quot;-&quot;??\ [$€-407]_-;_-@_-">
                  <c:v>15193.170206537354</c:v>
                </c:pt>
                <c:pt idx="318" formatCode="_-* #,##0.00\ [$€-407]_-;\-* #,##0.00\ [$€-407]_-;_-* &quot;-&quot;??\ [$€-407]_-;_-@_-">
                  <c:v>14883.092977122724</c:v>
                </c:pt>
                <c:pt idx="319" formatCode="_-* #,##0.00\ [$€-407]_-;\-* #,##0.00\ [$€-407]_-;_-* &quot;-&quot;??\ [$€-407]_-;_-@_-">
                  <c:v>14975.694532212592</c:v>
                </c:pt>
                <c:pt idx="320" formatCode="_-* #,##0.00\ [$€-407]_-;\-* #,##0.00\ [$€-407]_-;_-* &quot;-&quot;??\ [$€-407]_-;_-@_-">
                  <c:v>14110.601321680477</c:v>
                </c:pt>
                <c:pt idx="321" formatCode="_-* #,##0.00\ [$€-407]_-;\-* #,##0.00\ [$€-407]_-;_-* &quot;-&quot;??\ [$€-407]_-;_-@_-">
                  <c:v>12869.876631037978</c:v>
                </c:pt>
                <c:pt idx="322" formatCode="_-* #,##0.00\ [$€-407]_-;\-* #,##0.00\ [$€-407]_-;_-* &quot;-&quot;??\ [$€-407]_-;_-@_-">
                  <c:v>12429.257776123344</c:v>
                </c:pt>
                <c:pt idx="323" formatCode="_-* #,##0.00\ [$€-407]_-;\-* #,##0.00\ [$€-407]_-;_-* &quot;-&quot;??\ [$€-407]_-;_-@_-">
                  <c:v>13287.779350349356</c:v>
                </c:pt>
                <c:pt idx="324" formatCode="_-* #,##0.00\ [$€-407]_-;\-* #,##0.00\ [$€-407]_-;_-* &quot;-&quot;??\ [$€-407]_-;_-@_-">
                  <c:v>13569.7505987927</c:v>
                </c:pt>
                <c:pt idx="325" formatCode="_-* #,##0.00\ [$€-407]_-;\-* #,##0.00\ [$€-407]_-;_-* &quot;-&quot;??\ [$€-407]_-;_-@_-">
                  <c:v>14008.116953218005</c:v>
                </c:pt>
                <c:pt idx="326" formatCode="_-* #,##0.00\ [$€-407]_-;\-* #,##0.00\ [$€-407]_-;_-* &quot;-&quot;??\ [$€-407]_-;_-@_-">
                  <c:v>14756.4165422394</c:v>
                </c:pt>
                <c:pt idx="327" formatCode="_-* #,##0.00\ [$€-407]_-;\-* #,##0.00\ [$€-407]_-;_-* &quot;-&quot;??\ [$€-407]_-;_-@_-">
                  <c:v>15252.54213004086</c:v>
                </c:pt>
                <c:pt idx="328" formatCode="_-* #,##0.00\ [$€-407]_-;\-* #,##0.00\ [$€-407]_-;_-* &quot;-&quot;??\ [$€-407]_-;_-@_-">
                  <c:v>15362.753103480745</c:v>
                </c:pt>
                <c:pt idx="329" formatCode="_-* #,##0.00\ [$€-407]_-;\-* #,##0.00\ [$€-407]_-;_-* &quot;-&quot;??\ [$€-407]_-;_-@_-">
                  <c:v>14961.383383010665</c:v>
                </c:pt>
                <c:pt idx="330" formatCode="_-* #,##0.00\ [$€-407]_-;\-* #,##0.00\ [$€-407]_-;_-* &quot;-&quot;??\ [$€-407]_-;_-@_-">
                  <c:v>13854.465732309443</c:v>
                </c:pt>
                <c:pt idx="331" formatCode="_-* #,##0.00\ [$€-407]_-;\-* #,##0.00\ [$€-407]_-;_-* &quot;-&quot;??\ [$€-407]_-;_-@_-">
                  <c:v>15124.764414183755</c:v>
                </c:pt>
                <c:pt idx="332" formatCode="_-* #,##0.00\ [$€-407]_-;\-* #,##0.00\ [$€-407]_-;_-* &quot;-&quot;??\ [$€-407]_-;_-@_-">
                  <c:v>15475.631936648697</c:v>
                </c:pt>
                <c:pt idx="333" formatCode="_-* #,##0.00\ [$€-407]_-;\-* #,##0.00\ [$€-407]_-;_-* &quot;-&quot;??\ [$€-407]_-;_-@_-">
                  <c:v>16092.331906127611</c:v>
                </c:pt>
                <c:pt idx="334" formatCode="_-* #,##0.00\ [$€-407]_-;\-* #,##0.00\ [$€-407]_-;_-* &quot;-&quot;??\ [$€-407]_-;_-@_-">
                  <c:v>16336.544213253197</c:v>
                </c:pt>
                <c:pt idx="335" formatCode="_-* #,##0.00\ [$€-407]_-;\-* #,##0.00\ [$€-407]_-;_-* &quot;-&quot;??\ [$€-407]_-;_-@_-">
                  <c:v>16595.612775817182</c:v>
                </c:pt>
                <c:pt idx="336" formatCode="_-* #,##0.00\ [$€-407]_-;\-* #,##0.00\ [$€-407]_-;_-* &quot;-&quot;??\ [$€-407]_-;_-@_-">
                  <c:v>16750.453847091405</c:v>
                </c:pt>
                <c:pt idx="337" formatCode="_-* #,##0.00\ [$€-407]_-;\-* #,##0.00\ [$€-407]_-;_-* &quot;-&quot;??\ [$€-407]_-;_-@_-">
                  <c:v>17361.492333119262</c:v>
                </c:pt>
                <c:pt idx="338" formatCode="_-* #,##0.00\ [$€-407]_-;\-* #,##0.00\ [$€-407]_-;_-* &quot;-&quot;??\ [$€-407]_-;_-@_-">
                  <c:v>17604.05659547355</c:v>
                </c:pt>
                <c:pt idx="339" formatCode="_-* #,##0.00\ [$€-407]_-;\-* #,##0.00\ [$€-407]_-;_-* &quot;-&quot;??\ [$€-407]_-;_-@_-">
                  <c:v>17718.797745155432</c:v>
                </c:pt>
                <c:pt idx="340" formatCode="_-* #,##0.00\ [$€-407]_-;\-* #,##0.00\ [$€-407]_-;_-* &quot;-&quot;??\ [$€-407]_-;_-@_-">
                  <c:v>18359.151274075091</c:v>
                </c:pt>
                <c:pt idx="341" formatCode="_-* #,##0.00\ [$€-407]_-;\-* #,##0.00\ [$€-407]_-;_-* &quot;-&quot;??\ [$€-407]_-;_-@_-">
                  <c:v>18591.346416676814</c:v>
                </c:pt>
                <c:pt idx="342" formatCode="_-* #,##0.00\ [$€-407]_-;\-* #,##0.00\ [$€-407]_-;_-* &quot;-&quot;??\ [$€-407]_-;_-@_-">
                  <c:v>18797.418938087088</c:v>
                </c:pt>
                <c:pt idx="343" formatCode="_-* #,##0.00\ [$€-407]_-;\-* #,##0.00\ [$€-407]_-;_-* &quot;-&quot;??\ [$€-407]_-;_-@_-">
                  <c:v>18156.328291962291</c:v>
                </c:pt>
                <c:pt idx="344" formatCode="_-* #,##0.00\ [$€-407]_-;\-* #,##0.00\ [$€-407]_-;_-* &quot;-&quot;??\ [$€-407]_-;_-@_-">
                  <c:v>19270.312526188824</c:v>
                </c:pt>
                <c:pt idx="345" formatCode="_-* #,##0.00\ [$€-407]_-;\-* #,##0.00\ [$€-407]_-;_-* &quot;-&quot;??\ [$€-407]_-;_-@_-">
                  <c:v>19289.365773010926</c:v>
                </c:pt>
                <c:pt idx="346" formatCode="_-* #,##0.00\ [$€-407]_-;\-* #,##0.00\ [$€-407]_-;_-* &quot;-&quot;??\ [$€-407]_-;_-@_-">
                  <c:v>19840.90419046201</c:v>
                </c:pt>
                <c:pt idx="347" formatCode="_-* #,##0.00\ [$€-407]_-;\-* #,##0.00\ [$€-407]_-;_-* &quot;-&quot;??\ [$€-407]_-;_-@_-">
                  <c:v>20589.541608481206</c:v>
                </c:pt>
                <c:pt idx="348" formatCode="_-* #,##0.00\ [$€-407]_-;\-* #,##0.00\ [$€-407]_-;_-* &quot;-&quot;??\ [$€-407]_-;_-@_-">
                  <c:v>20843.983589174171</c:v>
                </c:pt>
                <c:pt idx="349" formatCode="_-* #,##0.00\ [$€-407]_-;\-* #,##0.00\ [$€-407]_-;_-* &quot;-&quot;??\ [$€-407]_-;_-@_-">
                  <c:v>21010.807448704512</c:v>
                </c:pt>
                <c:pt idx="350" formatCode="_-* #,##0.00\ [$€-407]_-;\-* #,##0.00\ [$€-407]_-;_-* &quot;-&quot;??\ [$€-407]_-;_-@_-">
                  <c:v>20577.102410957348</c:v>
                </c:pt>
                <c:pt idx="351" formatCode="_-* #,##0.00\ [$€-407]_-;\-* #,##0.00\ [$€-407]_-;_-* &quot;-&quot;??\ [$€-407]_-;_-@_-">
                  <c:v>21420.106431712353</c:v>
                </c:pt>
                <c:pt idx="352" formatCode="_-* #,##0.00\ [$€-407]_-;\-* #,##0.00\ [$€-407]_-;_-* &quot;-&quot;??\ [$€-407]_-;_-@_-">
                  <c:v>21964.276804109839</c:v>
                </c:pt>
                <c:pt idx="353" formatCode="_-* #,##0.00\ [$€-407]_-;\-* #,##0.00\ [$€-407]_-;_-* &quot;-&quot;??\ [$€-407]_-;_-@_-">
                  <c:v>22284.586055951338</c:v>
                </c:pt>
                <c:pt idx="354" formatCode="_-* #,##0.00\ [$€-407]_-;\-* #,##0.00\ [$€-407]_-;_-* &quot;-&quot;??\ [$€-407]_-;_-@_-">
                  <c:v>23002.385132802443</c:v>
                </c:pt>
                <c:pt idx="355" formatCode="_-* #,##0.00\ [$€-407]_-;\-* #,##0.00\ [$€-407]_-;_-* &quot;-&quot;??\ [$€-407]_-;_-@_-">
                  <c:v>23151.902125595301</c:v>
                </c:pt>
                <c:pt idx="356" formatCode="_-* #,##0.00\ [$€-407]_-;\-* #,##0.00\ [$€-407]_-;_-* &quot;-&quot;??\ [$€-407]_-;_-@_-">
                  <c:v>22321.24978959396</c:v>
                </c:pt>
                <c:pt idx="357" formatCode="_-* #,##0.00\ [$€-407]_-;\-* #,##0.00\ [$€-407]_-;_-* &quot;-&quot;??\ [$€-407]_-;_-@_-">
                  <c:v>23148.718246466164</c:v>
                </c:pt>
                <c:pt idx="358" formatCode="_-* #,##0.00\ [$€-407]_-;\-* #,##0.00\ [$€-407]_-;_-* &quot;-&quot;??\ [$€-407]_-;_-@_-">
                  <c:v>22488.842632335287</c:v>
                </c:pt>
                <c:pt idx="359" formatCode="_-* #,##0.00\ [$€-407]_-;\-* #,##0.00\ [$€-407]_-;_-* &quot;-&quot;??\ [$€-407]_-;_-@_-">
                  <c:v>22679.802519552934</c:v>
                </c:pt>
                <c:pt idx="360" formatCode="_-* #,##0.00\ [$€-407]_-;\-* #,##0.00\ [$€-407]_-;_-* &quot;-&quot;??\ [$€-407]_-;_-@_-">
                  <c:v>23661.943638556033</c:v>
                </c:pt>
                <c:pt idx="361" formatCode="_-* #,##0.00\ [$€-407]_-;\-* #,##0.00\ [$€-407]_-;_-* &quot;-&quot;??\ [$€-407]_-;_-@_-">
                  <c:v>23281.035243655635</c:v>
                </c:pt>
                <c:pt idx="362" formatCode="_-* #,##0.00\ [$€-407]_-;\-* #,##0.00\ [$€-407]_-;_-* &quot;-&quot;??\ [$€-407]_-;_-@_-">
                  <c:v>25143.905582408192</c:v>
                </c:pt>
                <c:pt idx="363" formatCode="_-* #,##0.00\ [$€-407]_-;\-* #,##0.00\ [$€-407]_-;_-* &quot;-&quot;??\ [$€-407]_-;_-@_-">
                  <c:v>26844.817578908725</c:v>
                </c:pt>
                <c:pt idx="364" formatCode="_-* #,##0.00\ [$€-407]_-;\-* #,##0.00\ [$€-407]_-;_-* &quot;-&quot;??\ [$€-407]_-;_-@_-">
                  <c:v>27481.686995730073</c:v>
                </c:pt>
                <c:pt idx="365" formatCode="_-* #,##0.00\ [$€-407]_-;\-* #,##0.00\ [$€-407]_-;_-* &quot;-&quot;??\ [$€-407]_-;_-@_-">
                  <c:v>27438.133098112594</c:v>
                </c:pt>
                <c:pt idx="366" formatCode="_-* #,##0.00\ [$€-407]_-;\-* #,##0.00\ [$€-407]_-;_-* &quot;-&quot;??\ [$€-407]_-;_-@_-">
                  <c:v>27761.710465151034</c:v>
                </c:pt>
                <c:pt idx="367" formatCode="_-* #,##0.00\ [$€-407]_-;\-* #,##0.00\ [$€-407]_-;_-* &quot;-&quot;??\ [$€-407]_-;_-@_-">
                  <c:v>27068.518440145868</c:v>
                </c:pt>
                <c:pt idx="368" formatCode="_-* #,##0.00\ [$€-407]_-;\-* #,##0.00\ [$€-407]_-;_-* &quot;-&quot;??\ [$€-407]_-;_-@_-">
                  <c:v>28110.794481928919</c:v>
                </c:pt>
                <c:pt idx="369" formatCode="_-* #,##0.00\ [$€-407]_-;\-* #,##0.00\ [$€-407]_-;_-* &quot;-&quot;??\ [$€-407]_-;_-@_-">
                  <c:v>24940.175260831358</c:v>
                </c:pt>
                <c:pt idx="370" formatCode="_-* #,##0.00\ [$€-407]_-;\-* #,##0.00\ [$€-407]_-;_-* &quot;-&quot;??\ [$€-407]_-;_-@_-">
                  <c:v>24555.33810782084</c:v>
                </c:pt>
                <c:pt idx="371" formatCode="_-* #,##0.00\ [$€-407]_-;\-* #,##0.00\ [$€-407]_-;_-* &quot;-&quot;??\ [$€-407]_-;_-@_-">
                  <c:v>26722.06617207604</c:v>
                </c:pt>
                <c:pt idx="372" formatCode="_-* #,##0.00\ [$€-407]_-;\-* #,##0.00\ [$€-407]_-;_-* &quot;-&quot;??\ [$€-407]_-;_-@_-">
                  <c:v>27301.411826153369</c:v>
                </c:pt>
                <c:pt idx="373" formatCode="_-* #,##0.00\ [$€-407]_-;\-* #,##0.00\ [$€-407]_-;_-* &quot;-&quot;??\ [$€-407]_-;_-@_-">
                  <c:v>26005.089161294982</c:v>
                </c:pt>
                <c:pt idx="374" formatCode="_-* #,##0.00\ [$€-407]_-;\-* #,##0.00\ [$€-407]_-;_-* &quot;-&quot;??\ [$€-407]_-;_-@_-">
                  <c:v>23870.098870285034</c:v>
                </c:pt>
                <c:pt idx="375" formatCode="_-* #,##0.00\ [$€-407]_-;\-* #,##0.00\ [$€-407]_-;_-* &quot;-&quot;??\ [$€-407]_-;_-@_-">
                  <c:v>24479.581529458326</c:v>
                </c:pt>
                <c:pt idx="376" formatCode="_-* #,##0.00\ [$€-407]_-;\-* #,##0.00\ [$€-407]_-;_-* &quot;-&quot;??\ [$€-407]_-;_-@_-">
                  <c:v>24035.504713863018</c:v>
                </c:pt>
                <c:pt idx="377" formatCode="_-* #,##0.00\ [$€-407]_-;\-* #,##0.00\ [$€-407]_-;_-* &quot;-&quot;??\ [$€-407]_-;_-@_-">
                  <c:v>24914.839045105113</c:v>
                </c:pt>
                <c:pt idx="378" formatCode="_-* #,##0.00\ [$€-407]_-;\-* #,##0.00\ [$€-407]_-;_-* &quot;-&quot;??\ [$€-407]_-;_-@_-">
                  <c:v>25369.927765709432</c:v>
                </c:pt>
                <c:pt idx="379" formatCode="_-* #,##0.00\ [$€-407]_-;\-* #,##0.00\ [$€-407]_-;_-* &quot;-&quot;??\ [$€-407]_-;_-@_-">
                  <c:v>24724.286623368018</c:v>
                </c:pt>
                <c:pt idx="380" formatCode="_-* #,##0.00\ [$€-407]_-;\-* #,##0.00\ [$€-407]_-;_-* &quot;-&quot;??\ [$€-407]_-;_-@_-">
                  <c:v>24972.745710896568</c:v>
                </c:pt>
                <c:pt idx="381" formatCode="_-* #,##0.00\ [$€-407]_-;\-* #,##0.00\ [$€-407]_-;_-* &quot;-&quot;??\ [$€-407]_-;_-@_-">
                  <c:v>26212.273036234783</c:v>
                </c:pt>
                <c:pt idx="382" formatCode="_-* #,##0.00\ [$€-407]_-;\-* #,##0.00\ [$€-407]_-;_-* &quot;-&quot;??\ [$€-407]_-;_-@_-">
                  <c:v>25765.394525648662</c:v>
                </c:pt>
                <c:pt idx="383" formatCode="_-* #,##0.00\ [$€-407]_-;\-* #,##0.00\ [$€-407]_-;_-* &quot;-&quot;??\ [$€-407]_-;_-@_-">
                  <c:v>25025.538840942303</c:v>
                </c:pt>
                <c:pt idx="384" formatCode="_-* #,##0.00\ [$€-407]_-;\-* #,##0.00\ [$€-407]_-;_-* &quot;-&quot;??\ [$€-407]_-;_-@_-">
                  <c:v>25737.26001849434</c:v>
                </c:pt>
                <c:pt idx="385" formatCode="_-* #,##0.00\ [$€-407]_-;\-* #,##0.00\ [$€-407]_-;_-* &quot;-&quot;??\ [$€-407]_-;_-@_-">
                  <c:v>27621.475200004606</c:v>
                </c:pt>
                <c:pt idx="386" formatCode="_-* #,##0.00\ [$€-407]_-;\-* #,##0.00\ [$€-407]_-;_-* &quot;-&quot;??\ [$€-407]_-;_-@_-">
                  <c:v>27582.478887613241</c:v>
                </c:pt>
                <c:pt idx="387" formatCode="_-* #,##0.00\ [$€-407]_-;\-* #,##0.00\ [$€-407]_-;_-* &quot;-&quot;??\ [$€-407]_-;_-@_-">
                  <c:v>28753.275044382357</c:v>
                </c:pt>
                <c:pt idx="388" formatCode="_-* #,##0.00\ [$€-407]_-;\-* #,##0.00\ [$€-407]_-;_-* &quot;-&quot;??\ [$€-407]_-;_-@_-">
                  <c:v>29190.397786936766</c:v>
                </c:pt>
                <c:pt idx="389" formatCode="_-* #,##0.00\ [$€-407]_-;\-* #,##0.00\ [$€-407]_-;_-* &quot;-&quot;??\ [$€-407]_-;_-@_-">
                  <c:v>30113.146616891929</c:v>
                </c:pt>
                <c:pt idx="390" formatCode="_-* #,##0.00\ [$€-407]_-;\-* #,##0.00\ [$€-407]_-;_-* &quot;-&quot;??\ [$€-407]_-;_-@_-">
                  <c:v>30691.699179292806</c:v>
                </c:pt>
                <c:pt idx="391" formatCode="_-* #,##0.00\ [$€-407]_-;\-* #,##0.00\ [$€-407]_-;_-* &quot;-&quot;??\ [$€-407]_-;_-@_-">
                  <c:v>30112.521785043195</c:v>
                </c:pt>
                <c:pt idx="392" formatCode="_-* #,##0.00\ [$€-407]_-;\-* #,##0.00\ [$€-407]_-;_-* &quot;-&quot;??\ [$€-407]_-;_-@_-">
                  <c:v>29787.996225766059</c:v>
                </c:pt>
                <c:pt idx="393" formatCode="_-* #,##0.00\ [$€-407]_-;\-* #,##0.00\ [$€-407]_-;_-* &quot;-&quot;??\ [$€-407]_-;_-@_-">
                  <c:v>29725.104952375026</c:v>
                </c:pt>
                <c:pt idx="394" formatCode="_-* #,##0.00\ [$€-407]_-;\-* #,##0.00\ [$€-407]_-;_-* &quot;-&quot;??\ [$€-407]_-;_-@_-">
                  <c:v>30911.011850679242</c:v>
                </c:pt>
                <c:pt idx="395" formatCode="_-* #,##0.00\ [$€-407]_-;\-* #,##0.00\ [$€-407]_-;_-* &quot;-&quot;??\ [$€-407]_-;_-@_-">
                  <c:v>31398.251064187378</c:v>
                </c:pt>
                <c:pt idx="396" formatCode="_-* #,##0.00\ [$€-407]_-;\-* #,##0.00\ [$€-407]_-;_-* &quot;-&quot;??\ [$€-407]_-;_-@_-">
                  <c:v>30592.885790494223</c:v>
                </c:pt>
                <c:pt idx="397" formatCode="_-* #,##0.00\ [$€-407]_-;\-* #,##0.00\ [$€-407]_-;_-* &quot;-&quot;??\ [$€-407]_-;_-@_-">
                  <c:v>31035.10858465323</c:v>
                </c:pt>
                <c:pt idx="398" formatCode="_-* #,##0.00\ [$€-407]_-;\-* #,##0.00\ [$€-407]_-;_-* &quot;-&quot;??\ [$€-407]_-;_-@_-">
                  <c:v>31064.421069001295</c:v>
                </c:pt>
                <c:pt idx="399" formatCode="_-* #,##0.00\ [$€-407]_-;\-* #,##0.00\ [$€-407]_-;_-* &quot;-&quot;??\ [$€-407]_-;_-@_-">
                  <c:v>29484.861413690473</c:v>
                </c:pt>
                <c:pt idx="400" formatCode="_-* #,##0.00\ [$€-407]_-;\-* #,##0.00\ [$€-407]_-;_-* &quot;-&quot;??\ [$€-407]_-;_-@_-">
                  <c:v>29964.226624284882</c:v>
                </c:pt>
                <c:pt idx="401" formatCode="_-* #,##0.00\ [$€-407]_-;\-* #,##0.00\ [$€-407]_-;_-* &quot;-&quot;??\ [$€-407]_-;_-@_-">
                  <c:v>31607.113412635972</c:v>
                </c:pt>
                <c:pt idx="402" formatCode="_-* #,##0.00\ [$€-407]_-;\-* #,##0.00\ [$€-407]_-;_-* &quot;-&quot;??\ [$€-407]_-;_-@_-">
                  <c:v>31898.350772202572</c:v>
                </c:pt>
                <c:pt idx="403" formatCode="_-* #,##0.00\ [$€-407]_-;\-* #,##0.00\ [$€-407]_-;_-* &quot;-&quot;??\ [$€-407]_-;_-@_-">
                  <c:v>31174.730126541559</c:v>
                </c:pt>
                <c:pt idx="404" formatCode="_-* #,##0.00\ [$€-407]_-;\-* #,##0.00\ [$€-407]_-;_-* &quot;-&quot;??\ [$€-407]_-;_-@_-">
                  <c:v>32049.787300578857</c:v>
                </c:pt>
                <c:pt idx="405" formatCode="_-* #,##0.00\ [$€-407]_-;\-* #,##0.00\ [$€-407]_-;_-* &quot;-&quot;??\ [$€-407]_-;_-@_-">
                  <c:v>31822.161915686134</c:v>
                </c:pt>
                <c:pt idx="406" formatCode="_-* #,##0.00\ [$€-407]_-;\-* #,##0.00\ [$€-407]_-;_-* &quot;-&quot;??\ [$€-407]_-;_-@_-">
                  <c:v>31913.217510682742</c:v>
                </c:pt>
                <c:pt idx="407" formatCode="_-* #,##0.00\ [$€-407]_-;\-* #,##0.00\ [$€-407]_-;_-* &quot;-&quot;??\ [$€-407]_-;_-@_-">
                  <c:v>30561.128939661172</c:v>
                </c:pt>
                <c:pt idx="408" formatCode="_-* #,##0.00\ [$€-407]_-;\-* #,##0.00\ [$€-407]_-;_-* &quot;-&quot;??\ [$€-407]_-;_-@_-">
                  <c:v>30471.340956211225</c:v>
                </c:pt>
                <c:pt idx="409" formatCode="_-* #,##0.00\ [$€-407]_-;\-* #,##0.00\ [$€-407]_-;_-* &quot;-&quot;??\ [$€-407]_-;_-@_-">
                  <c:v>28502.686119728311</c:v>
                </c:pt>
                <c:pt idx="410" formatCode="_-* #,##0.00\ [$€-407]_-;\-* #,##0.00\ [$€-407]_-;_-* &quot;-&quot;??\ [$€-407]_-;_-@_-">
                  <c:v>30460.69158089544</c:v>
                </c:pt>
                <c:pt idx="411" formatCode="_-* #,##0.00\ [$€-407]_-;\-* #,##0.00\ [$€-407]_-;_-* &quot;-&quot;??\ [$€-407]_-;_-@_-">
                  <c:v>31803.891071895076</c:v>
                </c:pt>
                <c:pt idx="412" formatCode="_-* #,##0.00\ [$€-407]_-;\-* #,##0.00\ [$€-407]_-;_-* &quot;-&quot;??\ [$€-407]_-;_-@_-">
                  <c:v>32922.782951607041</c:v>
                </c:pt>
                <c:pt idx="413" formatCode="_-* #,##0.00\ [$€-407]_-;\-* #,##0.00\ [$€-407]_-;_-* &quot;-&quot;??\ [$€-407]_-;_-@_-">
                  <c:v>33571.274947724414</c:v>
                </c:pt>
                <c:pt idx="414" formatCode="_-* #,##0.00\ [$€-407]_-;\-* #,##0.00\ [$€-407]_-;_-* &quot;-&quot;??\ [$€-407]_-;_-@_-">
                  <c:v>32334.336230229484</c:v>
                </c:pt>
                <c:pt idx="415" formatCode="_-* #,##0.00\ [$€-407]_-;\-* #,##0.00\ [$€-407]_-;_-* &quot;-&quot;??\ [$€-407]_-;_-@_-">
                  <c:v>34067.609031011198</c:v>
                </c:pt>
                <c:pt idx="416" formatCode="_-* #,##0.00\ [$€-407]_-;\-* #,##0.00\ [$€-407]_-;_-* &quot;-&quot;??\ [$€-407]_-;_-@_-">
                  <c:v>33143.120672635399</c:v>
                </c:pt>
                <c:pt idx="417" formatCode="_-* #,##0.00\ [$€-407]_-;\-* #,##0.00\ [$€-407]_-;_-* &quot;-&quot;??\ [$€-407]_-;_-@_-">
                  <c:v>33524.621699760733</c:v>
                </c:pt>
                <c:pt idx="418" formatCode="_-* #,##0.00\ [$€-407]_-;\-* #,##0.00\ [$€-407]_-;_-* &quot;-&quot;??\ [$€-407]_-;_-@_-">
                  <c:v>33338.325943684904</c:v>
                </c:pt>
                <c:pt idx="419" formatCode="_-* #,##0.00\ [$€-407]_-;\-* #,##0.00\ [$€-407]_-;_-* &quot;-&quot;??\ [$€-407]_-;_-@_-">
                  <c:v>35323.091187603895</c:v>
                </c:pt>
                <c:pt idx="420" formatCode="_-* #,##0.00\ [$€-407]_-;\-* #,##0.00\ [$€-407]_-;_-* &quot;-&quot;??\ [$€-407]_-;_-@_-">
                  <c:v>35524.010763349099</c:v>
                </c:pt>
                <c:pt idx="421" formatCode="_-* #,##0.00\ [$€-407]_-;\-* #,##0.00\ [$€-407]_-;_-* &quot;-&quot;??\ [$€-407]_-;_-@_-">
                  <c:v>37225.194836535578</c:v>
                </c:pt>
                <c:pt idx="422" formatCode="_-* #,##0.00\ [$€-407]_-;\-* #,##0.00\ [$€-407]_-;_-* &quot;-&quot;??\ [$€-407]_-;_-@_-">
                  <c:v>36543.477498922257</c:v>
                </c:pt>
                <c:pt idx="423" formatCode="_-* #,##0.00\ [$€-407]_-;\-* #,##0.00\ [$€-407]_-;_-* &quot;-&quot;??\ [$€-407]_-;_-@_-">
                  <c:v>33487.352107691018</c:v>
                </c:pt>
                <c:pt idx="424" formatCode="_-* #,##0.00\ [$€-407]_-;\-* #,##0.00\ [$€-407]_-;_-* &quot;-&quot;??\ [$€-407]_-;_-@_-">
                  <c:v>28028.303644336927</c:v>
                </c:pt>
                <c:pt idx="425" formatCode="_-* #,##0.00\ [$€-407]_-;\-* #,##0.00\ [$€-407]_-;_-* &quot;-&quot;??\ [$€-407]_-;_-@_-">
                  <c:v>30282.66464963456</c:v>
                </c:pt>
                <c:pt idx="426" formatCode="_-* #,##0.00\ [$€-407]_-;\-* #,##0.00\ [$€-407]_-;_-* &quot;-&quot;??\ [$€-407]_-;_-@_-">
                  <c:v>32388.433428134591</c:v>
                </c:pt>
                <c:pt idx="427" formatCode="_-* #,##0.00\ [$€-407]_-;\-* #,##0.00\ [$€-407]_-;_-* &quot;-&quot;??\ [$€-407]_-;_-@_-">
                  <c:v>33294.638149981423</c:v>
                </c:pt>
                <c:pt idx="428" formatCode="_-* #,##0.00\ [$€-407]_-;\-* #,##0.00\ [$€-407]_-;_-* &quot;-&quot;??\ [$€-407]_-;_-@_-">
                  <c:v>32851.543137353467</c:v>
                </c:pt>
                <c:pt idx="429" formatCode="_-* #,##0.00\ [$€-407]_-;\-* #,##0.00\ [$€-407]_-;_-* &quot;-&quot;??\ [$€-407]_-;_-@_-">
                  <c:v>33622.415939732789</c:v>
                </c:pt>
                <c:pt idx="430" formatCode="_-* #,##0.00\ [$€-407]_-;\-* #,##0.00\ [$€-407]_-;_-* &quot;-&quot;??\ [$€-407]_-;_-@_-">
                  <c:v>32930.823366229924</c:v>
                </c:pt>
                <c:pt idx="431" formatCode="_-* #,##0.00\ [$€-407]_-;\-* #,##0.00\ [$€-407]_-;_-* &quot;-&quot;??\ [$€-407]_-;_-@_-">
                  <c:v>31701.748674765953</c:v>
                </c:pt>
                <c:pt idx="432" formatCode="_-* #,##0.00\ [$€-407]_-;\-* #,##0.00\ [$€-407]_-;_-* &quot;-&quot;??\ [$€-407]_-;_-@_-">
                  <c:v>35834.243118594983</c:v>
                </c:pt>
                <c:pt idx="433" formatCode="_-* #,##0.00\ [$€-407]_-;\-* #,##0.00\ [$€-407]_-;_-* &quot;-&quot;??\ [$€-407]_-;_-@_-">
                  <c:v>36498.130394503787</c:v>
                </c:pt>
                <c:pt idx="434" formatCode="_-* #,##0.00\ [$€-407]_-;\-* #,##0.00\ [$€-407]_-;_-* &quot;-&quot;??\ [$€-407]_-;_-@_-">
                  <c:v>37184.028141413604</c:v>
                </c:pt>
                <c:pt idx="435" formatCode="_-* #,##0.00\ [$€-407]_-;\-* #,##0.00\ [$€-407]_-;_-* &quot;-&quot;??\ [$€-407]_-;_-@_-">
                  <c:v>38018.320907402565</c:v>
                </c:pt>
                <c:pt idx="436" formatCode="_-* #,##0.00\ [$€-407]_-;\-* #,##0.00\ [$€-407]_-;_-* &quot;-&quot;??\ [$€-407]_-;_-@_-">
                  <c:v>39993.853134199031</c:v>
                </c:pt>
                <c:pt idx="437" formatCode="_-* #,##0.00\ [$€-407]_-;\-* #,##0.00\ [$€-407]_-;_-* &quot;-&quot;??\ [$€-407]_-;_-@_-">
                  <c:v>40916.994555386591</c:v>
                </c:pt>
                <c:pt idx="438" formatCode="_-* #,##0.00\ [$€-407]_-;\-* #,##0.00\ [$€-407]_-;_-* &quot;-&quot;??\ [$€-407]_-;_-@_-">
                  <c:v>42287.033269268548</c:v>
                </c:pt>
                <c:pt idx="439" formatCode="_-* #,##0.00\ [$€-407]_-;\-* #,##0.00\ [$€-407]_-;_-* &quot;-&quot;??\ [$€-407]_-;_-@_-">
                  <c:v>42957.491188550353</c:v>
                </c:pt>
                <c:pt idx="440" formatCode="_-* #,##0.00\ [$€-407]_-;\-* #,##0.00\ [$€-407]_-;_-* &quot;-&quot;??\ [$€-407]_-;_-@_-">
                  <c:v>43701.450274240487</c:v>
                </c:pt>
                <c:pt idx="441" formatCode="_-* #,##0.00\ [$€-407]_-;\-* #,##0.00\ [$€-407]_-;_-* &quot;-&quot;??\ [$€-407]_-;_-@_-">
                  <c:v>44736.562744442461</c:v>
                </c:pt>
                <c:pt idx="442" formatCode="_-* #,##0.00\ [$€-407]_-;\-* #,##0.00\ [$€-407]_-;_-* &quot;-&quot;??\ [$€-407]_-;_-@_-">
                  <c:v>42921.208975789174</c:v>
                </c:pt>
                <c:pt idx="443" formatCode="_-* #,##0.00\ [$€-407]_-;\-* #,##0.00\ [$€-407]_-;_-* &quot;-&quot;??\ [$€-407]_-;_-@_-">
                  <c:v>45584.228608862693</c:v>
                </c:pt>
                <c:pt idx="444" formatCode="_-* #,##0.00\ [$€-407]_-;\-* #,##0.00\ [$€-407]_-;_-* &quot;-&quot;??\ [$€-407]_-;_-@_-">
                  <c:v>44386.807488817918</c:v>
                </c:pt>
                <c:pt idx="445" formatCode="_-* #,##0.00\ [$€-407]_-;\-* #,##0.00\ [$€-407]_-;_-* &quot;-&quot;??\ [$€-407]_-;_-@_-">
                  <c:v>46836.675551062122</c:v>
                </c:pt>
                <c:pt idx="446" formatCode="_-* #,##0.00\ [$€-407]_-;\-* #,##0.00\ [$€-407]_-;_-* &quot;-&quot;??\ [$€-407]_-;_-@_-">
                  <c:v>45927.987406644112</c:v>
                </c:pt>
                <c:pt idx="447" formatCode="_-* #,##0.00\ [$€-407]_-;\-* #,##0.00\ [$€-407]_-;_-* &quot;-&quot;??\ [$€-407]_-;_-@_-">
                  <c:v>43215.542468273212</c:v>
                </c:pt>
                <c:pt idx="448" formatCode="_-* #,##0.00\ [$€-407]_-;\-* #,##0.00\ [$€-407]_-;_-* &quot;-&quot;??\ [$€-407]_-;_-@_-">
                  <c:v>44582.268906364996</c:v>
                </c:pt>
                <c:pt idx="449" formatCode="_-* #,##0.00\ [$€-407]_-;\-* #,##0.00\ [$€-407]_-;_-* &quot;-&quot;??\ [$€-407]_-;_-@_-">
                  <c:v>43620.540003172078</c:v>
                </c:pt>
                <c:pt idx="450" formatCode="_-* #,##0.00\ [$€-407]_-;\-* #,##0.00\ [$€-407]_-;_-* &quot;-&quot;??\ [$€-407]_-;_-@_-">
                  <c:v>43799.998299729421</c:v>
                </c:pt>
                <c:pt idx="451" formatCode="_-* #,##0.00\ [$€-407]_-;\-* #,##0.00\ [$€-407]_-;_-* &quot;-&quot;??\ [$€-407]_-;_-@_-">
                  <c:v>40635.002180543088</c:v>
                </c:pt>
                <c:pt idx="452" formatCode="_-* #,##0.00\ [$€-407]_-;\-* #,##0.00\ [$€-407]_-;_-* &quot;-&quot;??\ [$€-407]_-;_-@_-">
                  <c:v>43598.562873447758</c:v>
                </c:pt>
                <c:pt idx="453" formatCode="_-* #,##0.00\ [$€-407]_-;\-* #,##0.00\ [$€-407]_-;_-* &quot;-&quot;??\ [$€-407]_-;_-@_-">
                  <c:v>41793.295635028844</c:v>
                </c:pt>
                <c:pt idx="454" formatCode="_-* #,##0.00\ [$€-407]_-;\-* #,##0.00\ [$€-407]_-;_-* &quot;-&quot;??\ [$€-407]_-;_-@_-">
                  <c:v>39411.559403314684</c:v>
                </c:pt>
                <c:pt idx="455" formatCode="_-* #,##0.00\ [$€-407]_-;\-* #,##0.00\ [$€-407]_-;_-* &quot;-&quot;??\ [$€-407]_-;_-@_-">
                  <c:v>41722.829562776496</c:v>
                </c:pt>
                <c:pt idx="456" formatCode="_-* #,##0.00\ [$€-407]_-;\-* #,##0.00\ [$€-407]_-;_-* &quot;-&quot;??\ [$€-407]_-;_-@_-">
                  <c:v>44845.011365707003</c:v>
                </c:pt>
                <c:pt idx="457" formatCode="_-* #,##0.00\ [$€-407]_-;\-* #,##0.00\ [$€-407]_-;_-* &quot;-&quot;??\ [$€-407]_-;_-@_-">
                  <c:v>43456.08563869627</c:v>
                </c:pt>
                <c:pt idx="458" formatCode="_-* #,##0.00\ [$€-407]_-;\-* #,##0.00\ [$€-407]_-;_-* &quot;-&quot;??\ [$€-407]_-;_-@_-">
                  <c:v>46566.128557213429</c:v>
                </c:pt>
                <c:pt idx="459" formatCode="_-* #,##0.00\ [$€-407]_-;\-* #,##0.00\ [$€-407]_-;_-* &quot;-&quot;??\ [$€-407]_-;_-@_-">
                  <c:v>46837.739297101194</c:v>
                </c:pt>
                <c:pt idx="460" formatCode="_-* #,##0.00\ [$€-407]_-;\-* #,##0.00\ [$€-407]_-;_-* &quot;-&quot;??\ [$€-407]_-;_-@_-">
                  <c:v>46976.660429329881</c:v>
                </c:pt>
                <c:pt idx="461" formatCode="_-* #,##0.00\ [$€-407]_-;\-* #,##0.00\ [$€-407]_-;_-* &quot;-&quot;??\ [$€-407]_-;_-@_-">
                  <c:v>47724.940370749966</c:v>
                </c:pt>
                <c:pt idx="462" formatCode="_-* #,##0.00\ [$€-407]_-;\-* #,##0.00\ [$€-407]_-;_-* &quot;-&quot;??\ [$€-407]_-;_-@_-">
                  <c:v>48262.960543304827</c:v>
                </c:pt>
                <c:pt idx="463" formatCode="_-* #,##0.00\ [$€-407]_-;\-* #,##0.00\ [$€-407]_-;_-* &quot;-&quot;??\ [$€-407]_-;_-@_-">
                  <c:v>48295.230754159355</c:v>
                </c:pt>
                <c:pt idx="464" formatCode="_-* #,##0.00\ [$€-407]_-;\-* #,##0.00\ [$€-407]_-;_-* &quot;-&quot;??\ [$€-407]_-;_-@_-">
                  <c:v>48324.2948555439</c:v>
                </c:pt>
                <c:pt idx="465" formatCode="_-* #,##0.00\ [$€-407]_-;\-* #,##0.00\ [$€-407]_-;_-* &quot;-&quot;??\ [$€-407]_-;_-@_-">
                  <c:v>48258.936692895491</c:v>
                </c:pt>
                <c:pt idx="466" formatCode="_-* #,##0.00\ [$€-407]_-;\-* #,##0.00\ [$€-407]_-;_-* &quot;-&quot;??\ [$€-407]_-;_-@_-">
                  <c:v>47090.786079239297</c:v>
                </c:pt>
                <c:pt idx="467" formatCode="_-* #,##0.00\ [$€-407]_-;\-* #,##0.00\ [$€-407]_-;_-* &quot;-&quot;??\ [$€-407]_-;_-@_-">
                  <c:v>46951.152161805083</c:v>
                </c:pt>
                <c:pt idx="468" formatCode="_-* #,##0.00\ [$€-407]_-;\-* #,##0.00\ [$€-407]_-;_-* &quot;-&quot;??\ [$€-407]_-;_-@_-">
                  <c:v>49405.648602501955</c:v>
                </c:pt>
                <c:pt idx="469" formatCode="_-* #,##0.00\ [$€-407]_-;\-* #,##0.00\ [$€-407]_-;_-* &quot;-&quot;??\ [$€-407]_-;_-@_-">
                  <c:v>50772.589583559828</c:v>
                </c:pt>
                <c:pt idx="470" formatCode="_-* #,##0.00\ [$€-407]_-;\-* #,##0.00\ [$€-407]_-;_-* &quot;-&quot;??\ [$€-407]_-;_-@_-">
                  <c:v>51495.561543618809</c:v>
                </c:pt>
                <c:pt idx="471" formatCode="_-* #,##0.00\ [$€-407]_-;\-* #,##0.00\ [$€-407]_-;_-* &quot;-&quot;??\ [$€-407]_-;_-@_-">
                  <c:v>53041.407960171709</c:v>
                </c:pt>
                <c:pt idx="472" formatCode="_-* #,##0.00\ [$€-407]_-;\-* #,##0.00\ [$€-407]_-;_-* &quot;-&quot;??\ [$€-407]_-;_-@_-">
                  <c:v>54498.894237112923</c:v>
                </c:pt>
                <c:pt idx="473" formatCode="_-* #,##0.00\ [$€-407]_-;\-* #,##0.00\ [$€-407]_-;_-* &quot;-&quot;??\ [$€-407]_-;_-@_-">
                  <c:v>54409.142713928864</c:v>
                </c:pt>
                <c:pt idx="474" formatCode="_-* #,##0.00\ [$€-407]_-;\-* #,##0.00\ [$€-407]_-;_-* &quot;-&quot;??\ [$€-407]_-;_-@_-">
                  <c:v>56680.462761708099</c:v>
                </c:pt>
                <c:pt idx="475" formatCode="_-* #,##0.00\ [$€-407]_-;\-* #,##0.00\ [$€-407]_-;_-* &quot;-&quot;??\ [$€-407]_-;_-@_-">
                  <c:v>55961.299306512963</c:v>
                </c:pt>
                <c:pt idx="476" formatCode="_-* #,##0.00\ [$€-407]_-;\-* #,##0.00\ [$€-407]_-;_-* &quot;-&quot;??\ [$€-407]_-;_-@_-">
                  <c:v>54534.026715973698</c:v>
                </c:pt>
                <c:pt idx="477" formatCode="_-* #,##0.00\ [$€-407]_-;\-* #,##0.00\ [$€-407]_-;_-* &quot;-&quot;??\ [$€-407]_-;_-@_-">
                  <c:v>57677.259423624542</c:v>
                </c:pt>
                <c:pt idx="478" formatCode="_-* #,##0.00\ [$€-407]_-;\-* #,##0.00\ [$€-407]_-;_-* &quot;-&quot;??\ [$€-407]_-;_-@_-">
                  <c:v>57340.074902641565</c:v>
                </c:pt>
                <c:pt idx="479" formatCode="_-* #,##0.00\ [$€-407]_-;\-* #,##0.00\ [$€-407]_-;_-* &quot;-&quot;??\ [$€-407]_-;_-@_-">
                  <c:v>56307.184229627892</c:v>
                </c:pt>
                <c:pt idx="480" formatCode="_-* #,##0.00\ [$€-407]_-;\-* #,##0.00\ [$€-407]_-;_-* &quot;-&quot;??\ [$€-407]_-;_-@_-">
                  <c:v>56749.934526037563</c:v>
                </c:pt>
              </c:numCache>
            </c:numRef>
          </c:val>
          <c:smooth val="0"/>
          <c:extLst>
            <c:ext xmlns:c16="http://schemas.microsoft.com/office/drawing/2014/chart" uri="{C3380CC4-5D6E-409C-BE32-E72D297353CC}">
              <c16:uniqueId val="{00000003-A71D-43AA-AE67-1B458FEEEED2}"/>
            </c:ext>
          </c:extLst>
        </c:ser>
        <c:ser>
          <c:idx val="2"/>
          <c:order val="2"/>
          <c:tx>
            <c:strRef>
              <c:f>Sheet1!$AH$1</c:f>
              <c:strCache>
                <c:ptCount val="1"/>
                <c:pt idx="0">
                  <c:v>20 Jahre</c:v>
                </c:pt>
              </c:strCache>
            </c:strRef>
          </c:tx>
          <c:spPr>
            <a:ln w="28575" cap="rnd">
              <a:solidFill>
                <a:srgbClr val="13A0D3"/>
              </a:solidFill>
              <a:prstDash val="sysDash"/>
              <a:round/>
            </a:ln>
            <a:effectLst/>
          </c:spPr>
          <c:marker>
            <c:symbol val="none"/>
          </c:marker>
          <c:dLbls>
            <c:dLbl>
              <c:idx val="47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78-466B-B9EE-EC2116E12982}"/>
                </c:ext>
              </c:extLst>
            </c:dLbl>
            <c:numFmt formatCode="#,##0\ [$€-407]"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3A0D3"/>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Sheet1!$AE$2:$AE$482</c:f>
              <c:numCache>
                <c:formatCode>m/d/yyyy</c:formatCode>
                <c:ptCount val="481"/>
                <c:pt idx="0">
                  <c:v>31018</c:v>
                </c:pt>
                <c:pt idx="1">
                  <c:v>31049</c:v>
                </c:pt>
                <c:pt idx="2">
                  <c:v>31080</c:v>
                </c:pt>
                <c:pt idx="3">
                  <c:v>31108</c:v>
                </c:pt>
                <c:pt idx="4">
                  <c:v>31139</c:v>
                </c:pt>
                <c:pt idx="5">
                  <c:v>31169</c:v>
                </c:pt>
                <c:pt idx="6">
                  <c:v>31200</c:v>
                </c:pt>
                <c:pt idx="7">
                  <c:v>31230</c:v>
                </c:pt>
                <c:pt idx="8">
                  <c:v>31261</c:v>
                </c:pt>
                <c:pt idx="9">
                  <c:v>31292</c:v>
                </c:pt>
                <c:pt idx="10">
                  <c:v>31322</c:v>
                </c:pt>
                <c:pt idx="11">
                  <c:v>31353</c:v>
                </c:pt>
                <c:pt idx="12">
                  <c:v>31383</c:v>
                </c:pt>
                <c:pt idx="13">
                  <c:v>31414</c:v>
                </c:pt>
                <c:pt idx="14">
                  <c:v>31445</c:v>
                </c:pt>
                <c:pt idx="15">
                  <c:v>31473</c:v>
                </c:pt>
                <c:pt idx="16">
                  <c:v>31504</c:v>
                </c:pt>
                <c:pt idx="17">
                  <c:v>31534</c:v>
                </c:pt>
                <c:pt idx="18">
                  <c:v>31565</c:v>
                </c:pt>
                <c:pt idx="19">
                  <c:v>31595</c:v>
                </c:pt>
                <c:pt idx="20">
                  <c:v>31626</c:v>
                </c:pt>
                <c:pt idx="21">
                  <c:v>31657</c:v>
                </c:pt>
                <c:pt idx="22">
                  <c:v>31687</c:v>
                </c:pt>
                <c:pt idx="23">
                  <c:v>31718</c:v>
                </c:pt>
                <c:pt idx="24">
                  <c:v>31748</c:v>
                </c:pt>
                <c:pt idx="25">
                  <c:v>31779</c:v>
                </c:pt>
                <c:pt idx="26">
                  <c:v>31810</c:v>
                </c:pt>
                <c:pt idx="27">
                  <c:v>31838</c:v>
                </c:pt>
                <c:pt idx="28">
                  <c:v>31869</c:v>
                </c:pt>
                <c:pt idx="29">
                  <c:v>31899</c:v>
                </c:pt>
                <c:pt idx="30">
                  <c:v>31930</c:v>
                </c:pt>
                <c:pt idx="31">
                  <c:v>31960</c:v>
                </c:pt>
                <c:pt idx="32">
                  <c:v>31991</c:v>
                </c:pt>
                <c:pt idx="33">
                  <c:v>32022</c:v>
                </c:pt>
                <c:pt idx="34">
                  <c:v>32052</c:v>
                </c:pt>
                <c:pt idx="35">
                  <c:v>32083</c:v>
                </c:pt>
                <c:pt idx="36">
                  <c:v>32113</c:v>
                </c:pt>
                <c:pt idx="37">
                  <c:v>32144</c:v>
                </c:pt>
                <c:pt idx="38">
                  <c:v>32175</c:v>
                </c:pt>
                <c:pt idx="39">
                  <c:v>32204</c:v>
                </c:pt>
                <c:pt idx="40">
                  <c:v>32235</c:v>
                </c:pt>
                <c:pt idx="41">
                  <c:v>32265</c:v>
                </c:pt>
                <c:pt idx="42">
                  <c:v>32296</c:v>
                </c:pt>
                <c:pt idx="43">
                  <c:v>32326</c:v>
                </c:pt>
                <c:pt idx="44">
                  <c:v>32357</c:v>
                </c:pt>
                <c:pt idx="45">
                  <c:v>32388</c:v>
                </c:pt>
                <c:pt idx="46">
                  <c:v>32418</c:v>
                </c:pt>
                <c:pt idx="47">
                  <c:v>32449</c:v>
                </c:pt>
                <c:pt idx="48">
                  <c:v>32479</c:v>
                </c:pt>
                <c:pt idx="49">
                  <c:v>32510</c:v>
                </c:pt>
                <c:pt idx="50">
                  <c:v>32541</c:v>
                </c:pt>
                <c:pt idx="51">
                  <c:v>32569</c:v>
                </c:pt>
                <c:pt idx="52">
                  <c:v>32600</c:v>
                </c:pt>
                <c:pt idx="53">
                  <c:v>32630</c:v>
                </c:pt>
                <c:pt idx="54">
                  <c:v>32661</c:v>
                </c:pt>
                <c:pt idx="55">
                  <c:v>32691</c:v>
                </c:pt>
                <c:pt idx="56">
                  <c:v>32722</c:v>
                </c:pt>
                <c:pt idx="57">
                  <c:v>32753</c:v>
                </c:pt>
                <c:pt idx="58">
                  <c:v>32783</c:v>
                </c:pt>
                <c:pt idx="59">
                  <c:v>32814</c:v>
                </c:pt>
                <c:pt idx="60">
                  <c:v>32844</c:v>
                </c:pt>
                <c:pt idx="61">
                  <c:v>32875</c:v>
                </c:pt>
                <c:pt idx="62">
                  <c:v>32906</c:v>
                </c:pt>
                <c:pt idx="63">
                  <c:v>32934</c:v>
                </c:pt>
                <c:pt idx="64">
                  <c:v>32965</c:v>
                </c:pt>
                <c:pt idx="65">
                  <c:v>32995</c:v>
                </c:pt>
                <c:pt idx="66">
                  <c:v>33026</c:v>
                </c:pt>
                <c:pt idx="67">
                  <c:v>33056</c:v>
                </c:pt>
                <c:pt idx="68">
                  <c:v>33087</c:v>
                </c:pt>
                <c:pt idx="69">
                  <c:v>33118</c:v>
                </c:pt>
                <c:pt idx="70">
                  <c:v>33148</c:v>
                </c:pt>
                <c:pt idx="71">
                  <c:v>33179</c:v>
                </c:pt>
                <c:pt idx="72">
                  <c:v>33209</c:v>
                </c:pt>
                <c:pt idx="73">
                  <c:v>33240</c:v>
                </c:pt>
                <c:pt idx="74">
                  <c:v>33271</c:v>
                </c:pt>
                <c:pt idx="75">
                  <c:v>33299</c:v>
                </c:pt>
                <c:pt idx="76">
                  <c:v>33330</c:v>
                </c:pt>
                <c:pt idx="77">
                  <c:v>33360</c:v>
                </c:pt>
                <c:pt idx="78">
                  <c:v>33391</c:v>
                </c:pt>
                <c:pt idx="79">
                  <c:v>33421</c:v>
                </c:pt>
                <c:pt idx="80">
                  <c:v>33452</c:v>
                </c:pt>
                <c:pt idx="81">
                  <c:v>33483</c:v>
                </c:pt>
                <c:pt idx="82">
                  <c:v>33513</c:v>
                </c:pt>
                <c:pt idx="83">
                  <c:v>33544</c:v>
                </c:pt>
                <c:pt idx="84">
                  <c:v>33574</c:v>
                </c:pt>
                <c:pt idx="85">
                  <c:v>33605</c:v>
                </c:pt>
                <c:pt idx="86">
                  <c:v>33636</c:v>
                </c:pt>
                <c:pt idx="87">
                  <c:v>33665</c:v>
                </c:pt>
                <c:pt idx="88">
                  <c:v>33696</c:v>
                </c:pt>
                <c:pt idx="89">
                  <c:v>33726</c:v>
                </c:pt>
                <c:pt idx="90">
                  <c:v>33757</c:v>
                </c:pt>
                <c:pt idx="91">
                  <c:v>33787</c:v>
                </c:pt>
                <c:pt idx="92">
                  <c:v>33818</c:v>
                </c:pt>
                <c:pt idx="93">
                  <c:v>33849</c:v>
                </c:pt>
                <c:pt idx="94">
                  <c:v>33879</c:v>
                </c:pt>
                <c:pt idx="95">
                  <c:v>33910</c:v>
                </c:pt>
                <c:pt idx="96">
                  <c:v>33940</c:v>
                </c:pt>
                <c:pt idx="97">
                  <c:v>33971</c:v>
                </c:pt>
                <c:pt idx="98">
                  <c:v>34002</c:v>
                </c:pt>
                <c:pt idx="99">
                  <c:v>34030</c:v>
                </c:pt>
                <c:pt idx="100">
                  <c:v>34061</c:v>
                </c:pt>
                <c:pt idx="101">
                  <c:v>34091</c:v>
                </c:pt>
                <c:pt idx="102">
                  <c:v>34122</c:v>
                </c:pt>
                <c:pt idx="103">
                  <c:v>34152</c:v>
                </c:pt>
                <c:pt idx="104">
                  <c:v>34183</c:v>
                </c:pt>
                <c:pt idx="105">
                  <c:v>34214</c:v>
                </c:pt>
                <c:pt idx="106">
                  <c:v>34244</c:v>
                </c:pt>
                <c:pt idx="107">
                  <c:v>34275</c:v>
                </c:pt>
                <c:pt idx="108">
                  <c:v>34305</c:v>
                </c:pt>
                <c:pt idx="109">
                  <c:v>34336</c:v>
                </c:pt>
                <c:pt idx="110">
                  <c:v>34367</c:v>
                </c:pt>
                <c:pt idx="111">
                  <c:v>34395</c:v>
                </c:pt>
                <c:pt idx="112">
                  <c:v>34426</c:v>
                </c:pt>
                <c:pt idx="113">
                  <c:v>34456</c:v>
                </c:pt>
                <c:pt idx="114">
                  <c:v>34487</c:v>
                </c:pt>
                <c:pt idx="115">
                  <c:v>34517</c:v>
                </c:pt>
                <c:pt idx="116">
                  <c:v>34548</c:v>
                </c:pt>
                <c:pt idx="117">
                  <c:v>34579</c:v>
                </c:pt>
                <c:pt idx="118">
                  <c:v>34609</c:v>
                </c:pt>
                <c:pt idx="119">
                  <c:v>34640</c:v>
                </c:pt>
                <c:pt idx="120">
                  <c:v>34670</c:v>
                </c:pt>
                <c:pt idx="121">
                  <c:v>34701</c:v>
                </c:pt>
                <c:pt idx="122">
                  <c:v>34732</c:v>
                </c:pt>
                <c:pt idx="123">
                  <c:v>34760</c:v>
                </c:pt>
                <c:pt idx="124">
                  <c:v>34791</c:v>
                </c:pt>
                <c:pt idx="125">
                  <c:v>34821</c:v>
                </c:pt>
                <c:pt idx="126">
                  <c:v>34852</c:v>
                </c:pt>
                <c:pt idx="127">
                  <c:v>34882</c:v>
                </c:pt>
                <c:pt idx="128">
                  <c:v>34913</c:v>
                </c:pt>
                <c:pt idx="129">
                  <c:v>34944</c:v>
                </c:pt>
                <c:pt idx="130">
                  <c:v>34974</c:v>
                </c:pt>
                <c:pt idx="131">
                  <c:v>35005</c:v>
                </c:pt>
                <c:pt idx="132">
                  <c:v>35035</c:v>
                </c:pt>
                <c:pt idx="133">
                  <c:v>35066</c:v>
                </c:pt>
                <c:pt idx="134">
                  <c:v>35097</c:v>
                </c:pt>
                <c:pt idx="135">
                  <c:v>35126</c:v>
                </c:pt>
                <c:pt idx="136">
                  <c:v>35157</c:v>
                </c:pt>
                <c:pt idx="137">
                  <c:v>35187</c:v>
                </c:pt>
                <c:pt idx="138">
                  <c:v>35218</c:v>
                </c:pt>
                <c:pt idx="139">
                  <c:v>35248</c:v>
                </c:pt>
                <c:pt idx="140">
                  <c:v>35279</c:v>
                </c:pt>
                <c:pt idx="141">
                  <c:v>35310</c:v>
                </c:pt>
                <c:pt idx="142">
                  <c:v>35340</c:v>
                </c:pt>
                <c:pt idx="143">
                  <c:v>35371</c:v>
                </c:pt>
                <c:pt idx="144">
                  <c:v>35401</c:v>
                </c:pt>
                <c:pt idx="145">
                  <c:v>35432</c:v>
                </c:pt>
                <c:pt idx="146">
                  <c:v>35463</c:v>
                </c:pt>
                <c:pt idx="147">
                  <c:v>35491</c:v>
                </c:pt>
                <c:pt idx="148">
                  <c:v>35522</c:v>
                </c:pt>
                <c:pt idx="149">
                  <c:v>35552</c:v>
                </c:pt>
                <c:pt idx="150">
                  <c:v>35583</c:v>
                </c:pt>
                <c:pt idx="151">
                  <c:v>35613</c:v>
                </c:pt>
                <c:pt idx="152">
                  <c:v>35644</c:v>
                </c:pt>
                <c:pt idx="153">
                  <c:v>35675</c:v>
                </c:pt>
                <c:pt idx="154">
                  <c:v>35705</c:v>
                </c:pt>
                <c:pt idx="155">
                  <c:v>35736</c:v>
                </c:pt>
                <c:pt idx="156">
                  <c:v>35766</c:v>
                </c:pt>
                <c:pt idx="157">
                  <c:v>35797</c:v>
                </c:pt>
                <c:pt idx="158">
                  <c:v>35828</c:v>
                </c:pt>
                <c:pt idx="159">
                  <c:v>35856</c:v>
                </c:pt>
                <c:pt idx="160">
                  <c:v>35887</c:v>
                </c:pt>
                <c:pt idx="161">
                  <c:v>35917</c:v>
                </c:pt>
                <c:pt idx="162">
                  <c:v>35948</c:v>
                </c:pt>
                <c:pt idx="163">
                  <c:v>35978</c:v>
                </c:pt>
                <c:pt idx="164">
                  <c:v>36009</c:v>
                </c:pt>
                <c:pt idx="165">
                  <c:v>36040</c:v>
                </c:pt>
                <c:pt idx="166">
                  <c:v>36070</c:v>
                </c:pt>
                <c:pt idx="167">
                  <c:v>36101</c:v>
                </c:pt>
                <c:pt idx="168">
                  <c:v>36131</c:v>
                </c:pt>
                <c:pt idx="169">
                  <c:v>36162</c:v>
                </c:pt>
                <c:pt idx="170">
                  <c:v>36193</c:v>
                </c:pt>
                <c:pt idx="171">
                  <c:v>36221</c:v>
                </c:pt>
                <c:pt idx="172">
                  <c:v>36252</c:v>
                </c:pt>
                <c:pt idx="173">
                  <c:v>36282</c:v>
                </c:pt>
                <c:pt idx="174">
                  <c:v>36313</c:v>
                </c:pt>
                <c:pt idx="175">
                  <c:v>36343</c:v>
                </c:pt>
                <c:pt idx="176">
                  <c:v>36374</c:v>
                </c:pt>
                <c:pt idx="177">
                  <c:v>36405</c:v>
                </c:pt>
                <c:pt idx="178">
                  <c:v>36435</c:v>
                </c:pt>
                <c:pt idx="179">
                  <c:v>36466</c:v>
                </c:pt>
                <c:pt idx="180">
                  <c:v>36496</c:v>
                </c:pt>
                <c:pt idx="181">
                  <c:v>36527</c:v>
                </c:pt>
                <c:pt idx="182">
                  <c:v>36558</c:v>
                </c:pt>
                <c:pt idx="183">
                  <c:v>36587</c:v>
                </c:pt>
                <c:pt idx="184">
                  <c:v>36618</c:v>
                </c:pt>
                <c:pt idx="185">
                  <c:v>36648</c:v>
                </c:pt>
                <c:pt idx="186">
                  <c:v>36679</c:v>
                </c:pt>
                <c:pt idx="187">
                  <c:v>36709</c:v>
                </c:pt>
                <c:pt idx="188">
                  <c:v>36740</c:v>
                </c:pt>
                <c:pt idx="189">
                  <c:v>36771</c:v>
                </c:pt>
                <c:pt idx="190">
                  <c:v>36801</c:v>
                </c:pt>
                <c:pt idx="191">
                  <c:v>36832</c:v>
                </c:pt>
                <c:pt idx="192">
                  <c:v>36862</c:v>
                </c:pt>
                <c:pt idx="193">
                  <c:v>36893</c:v>
                </c:pt>
                <c:pt idx="194">
                  <c:v>36924</c:v>
                </c:pt>
                <c:pt idx="195">
                  <c:v>36952</c:v>
                </c:pt>
                <c:pt idx="196">
                  <c:v>36983</c:v>
                </c:pt>
                <c:pt idx="197">
                  <c:v>37013</c:v>
                </c:pt>
                <c:pt idx="198">
                  <c:v>37044</c:v>
                </c:pt>
                <c:pt idx="199">
                  <c:v>37074</c:v>
                </c:pt>
                <c:pt idx="200">
                  <c:v>37105</c:v>
                </c:pt>
                <c:pt idx="201">
                  <c:v>37136</c:v>
                </c:pt>
                <c:pt idx="202">
                  <c:v>37166</c:v>
                </c:pt>
                <c:pt idx="203">
                  <c:v>37197</c:v>
                </c:pt>
                <c:pt idx="204">
                  <c:v>37227</c:v>
                </c:pt>
                <c:pt idx="205">
                  <c:v>37258</c:v>
                </c:pt>
                <c:pt idx="206">
                  <c:v>37289</c:v>
                </c:pt>
                <c:pt idx="207">
                  <c:v>37317</c:v>
                </c:pt>
                <c:pt idx="208">
                  <c:v>37348</c:v>
                </c:pt>
                <c:pt idx="209">
                  <c:v>37378</c:v>
                </c:pt>
                <c:pt idx="210">
                  <c:v>37409</c:v>
                </c:pt>
                <c:pt idx="211">
                  <c:v>37439</c:v>
                </c:pt>
                <c:pt idx="212">
                  <c:v>37470</c:v>
                </c:pt>
                <c:pt idx="213">
                  <c:v>37501</c:v>
                </c:pt>
                <c:pt idx="214">
                  <c:v>37531</c:v>
                </c:pt>
                <c:pt idx="215">
                  <c:v>37562</c:v>
                </c:pt>
                <c:pt idx="216">
                  <c:v>37592</c:v>
                </c:pt>
                <c:pt idx="217">
                  <c:v>37623</c:v>
                </c:pt>
                <c:pt idx="218">
                  <c:v>37654</c:v>
                </c:pt>
                <c:pt idx="219">
                  <c:v>37682</c:v>
                </c:pt>
                <c:pt idx="220">
                  <c:v>37713</c:v>
                </c:pt>
                <c:pt idx="221">
                  <c:v>37743</c:v>
                </c:pt>
                <c:pt idx="222">
                  <c:v>37774</c:v>
                </c:pt>
                <c:pt idx="223">
                  <c:v>37804</c:v>
                </c:pt>
                <c:pt idx="224">
                  <c:v>37835</c:v>
                </c:pt>
                <c:pt idx="225">
                  <c:v>37866</c:v>
                </c:pt>
                <c:pt idx="226">
                  <c:v>37896</c:v>
                </c:pt>
                <c:pt idx="227">
                  <c:v>37927</c:v>
                </c:pt>
                <c:pt idx="228">
                  <c:v>37957</c:v>
                </c:pt>
                <c:pt idx="229">
                  <c:v>37988</c:v>
                </c:pt>
                <c:pt idx="230">
                  <c:v>38019</c:v>
                </c:pt>
                <c:pt idx="231">
                  <c:v>38048</c:v>
                </c:pt>
                <c:pt idx="232">
                  <c:v>38079</c:v>
                </c:pt>
                <c:pt idx="233">
                  <c:v>38109</c:v>
                </c:pt>
                <c:pt idx="234">
                  <c:v>38140</c:v>
                </c:pt>
                <c:pt idx="235">
                  <c:v>38170</c:v>
                </c:pt>
                <c:pt idx="236">
                  <c:v>38201</c:v>
                </c:pt>
                <c:pt idx="237">
                  <c:v>38232</c:v>
                </c:pt>
                <c:pt idx="238">
                  <c:v>38262</c:v>
                </c:pt>
                <c:pt idx="239">
                  <c:v>38293</c:v>
                </c:pt>
                <c:pt idx="240">
                  <c:v>38323</c:v>
                </c:pt>
                <c:pt idx="241">
                  <c:v>38354</c:v>
                </c:pt>
                <c:pt idx="242">
                  <c:v>38385</c:v>
                </c:pt>
                <c:pt idx="243">
                  <c:v>38413</c:v>
                </c:pt>
                <c:pt idx="244">
                  <c:v>38444</c:v>
                </c:pt>
                <c:pt idx="245">
                  <c:v>38474</c:v>
                </c:pt>
                <c:pt idx="246">
                  <c:v>38505</c:v>
                </c:pt>
                <c:pt idx="247">
                  <c:v>38535</c:v>
                </c:pt>
                <c:pt idx="248">
                  <c:v>38566</c:v>
                </c:pt>
                <c:pt idx="249">
                  <c:v>38597</c:v>
                </c:pt>
                <c:pt idx="250">
                  <c:v>38627</c:v>
                </c:pt>
                <c:pt idx="251">
                  <c:v>38658</c:v>
                </c:pt>
                <c:pt idx="252">
                  <c:v>38688</c:v>
                </c:pt>
                <c:pt idx="253">
                  <c:v>38719</c:v>
                </c:pt>
                <c:pt idx="254">
                  <c:v>38750</c:v>
                </c:pt>
                <c:pt idx="255">
                  <c:v>38778</c:v>
                </c:pt>
                <c:pt idx="256">
                  <c:v>38809</c:v>
                </c:pt>
                <c:pt idx="257">
                  <c:v>38839</c:v>
                </c:pt>
                <c:pt idx="258">
                  <c:v>38870</c:v>
                </c:pt>
                <c:pt idx="259">
                  <c:v>38900</c:v>
                </c:pt>
                <c:pt idx="260">
                  <c:v>38931</c:v>
                </c:pt>
                <c:pt idx="261">
                  <c:v>38962</c:v>
                </c:pt>
                <c:pt idx="262">
                  <c:v>38992</c:v>
                </c:pt>
                <c:pt idx="263">
                  <c:v>39023</c:v>
                </c:pt>
                <c:pt idx="264">
                  <c:v>39053</c:v>
                </c:pt>
                <c:pt idx="265">
                  <c:v>39084</c:v>
                </c:pt>
                <c:pt idx="266">
                  <c:v>39115</c:v>
                </c:pt>
                <c:pt idx="267">
                  <c:v>39143</c:v>
                </c:pt>
                <c:pt idx="268">
                  <c:v>39174</c:v>
                </c:pt>
                <c:pt idx="269">
                  <c:v>39204</c:v>
                </c:pt>
                <c:pt idx="270">
                  <c:v>39235</c:v>
                </c:pt>
                <c:pt idx="271">
                  <c:v>39265</c:v>
                </c:pt>
                <c:pt idx="272">
                  <c:v>39296</c:v>
                </c:pt>
                <c:pt idx="273">
                  <c:v>39327</c:v>
                </c:pt>
                <c:pt idx="274">
                  <c:v>39357</c:v>
                </c:pt>
                <c:pt idx="275">
                  <c:v>39388</c:v>
                </c:pt>
                <c:pt idx="276">
                  <c:v>39418</c:v>
                </c:pt>
                <c:pt idx="277">
                  <c:v>39449</c:v>
                </c:pt>
                <c:pt idx="278">
                  <c:v>39480</c:v>
                </c:pt>
                <c:pt idx="279">
                  <c:v>39509</c:v>
                </c:pt>
                <c:pt idx="280">
                  <c:v>39540</c:v>
                </c:pt>
                <c:pt idx="281">
                  <c:v>39570</c:v>
                </c:pt>
                <c:pt idx="282">
                  <c:v>39601</c:v>
                </c:pt>
                <c:pt idx="283">
                  <c:v>39631</c:v>
                </c:pt>
                <c:pt idx="284">
                  <c:v>39662</c:v>
                </c:pt>
                <c:pt idx="285">
                  <c:v>39693</c:v>
                </c:pt>
                <c:pt idx="286">
                  <c:v>39723</c:v>
                </c:pt>
                <c:pt idx="287">
                  <c:v>39754</c:v>
                </c:pt>
                <c:pt idx="288">
                  <c:v>39784</c:v>
                </c:pt>
                <c:pt idx="289">
                  <c:v>39815</c:v>
                </c:pt>
                <c:pt idx="290">
                  <c:v>39846</c:v>
                </c:pt>
                <c:pt idx="291">
                  <c:v>39874</c:v>
                </c:pt>
                <c:pt idx="292">
                  <c:v>39905</c:v>
                </c:pt>
                <c:pt idx="293">
                  <c:v>39935</c:v>
                </c:pt>
                <c:pt idx="294">
                  <c:v>39966</c:v>
                </c:pt>
                <c:pt idx="295">
                  <c:v>39996</c:v>
                </c:pt>
                <c:pt idx="296">
                  <c:v>40027</c:v>
                </c:pt>
                <c:pt idx="297">
                  <c:v>40058</c:v>
                </c:pt>
                <c:pt idx="298">
                  <c:v>40088</c:v>
                </c:pt>
                <c:pt idx="299">
                  <c:v>40119</c:v>
                </c:pt>
                <c:pt idx="300">
                  <c:v>40149</c:v>
                </c:pt>
                <c:pt idx="301">
                  <c:v>40180</c:v>
                </c:pt>
                <c:pt idx="302">
                  <c:v>40211</c:v>
                </c:pt>
                <c:pt idx="303">
                  <c:v>40239</c:v>
                </c:pt>
                <c:pt idx="304">
                  <c:v>40270</c:v>
                </c:pt>
                <c:pt idx="305">
                  <c:v>40300</c:v>
                </c:pt>
                <c:pt idx="306">
                  <c:v>40331</c:v>
                </c:pt>
                <c:pt idx="307">
                  <c:v>40361</c:v>
                </c:pt>
                <c:pt idx="308">
                  <c:v>40392</c:v>
                </c:pt>
                <c:pt idx="309">
                  <c:v>40423</c:v>
                </c:pt>
                <c:pt idx="310">
                  <c:v>40453</c:v>
                </c:pt>
                <c:pt idx="311">
                  <c:v>40484</c:v>
                </c:pt>
                <c:pt idx="312">
                  <c:v>40514</c:v>
                </c:pt>
                <c:pt idx="313">
                  <c:v>40545</c:v>
                </c:pt>
                <c:pt idx="314">
                  <c:v>40576</c:v>
                </c:pt>
                <c:pt idx="315">
                  <c:v>40604</c:v>
                </c:pt>
                <c:pt idx="316">
                  <c:v>40635</c:v>
                </c:pt>
                <c:pt idx="317">
                  <c:v>40665</c:v>
                </c:pt>
                <c:pt idx="318">
                  <c:v>40696</c:v>
                </c:pt>
                <c:pt idx="319">
                  <c:v>40726</c:v>
                </c:pt>
                <c:pt idx="320">
                  <c:v>40757</c:v>
                </c:pt>
                <c:pt idx="321">
                  <c:v>40788</c:v>
                </c:pt>
                <c:pt idx="322">
                  <c:v>40818</c:v>
                </c:pt>
                <c:pt idx="323">
                  <c:v>40849</c:v>
                </c:pt>
                <c:pt idx="324">
                  <c:v>40879</c:v>
                </c:pt>
                <c:pt idx="325">
                  <c:v>40910</c:v>
                </c:pt>
                <c:pt idx="326">
                  <c:v>40941</c:v>
                </c:pt>
                <c:pt idx="327">
                  <c:v>40970</c:v>
                </c:pt>
                <c:pt idx="328">
                  <c:v>41001</c:v>
                </c:pt>
                <c:pt idx="329">
                  <c:v>41031</c:v>
                </c:pt>
                <c:pt idx="330">
                  <c:v>41062</c:v>
                </c:pt>
                <c:pt idx="331">
                  <c:v>41092</c:v>
                </c:pt>
                <c:pt idx="332">
                  <c:v>41123</c:v>
                </c:pt>
                <c:pt idx="333">
                  <c:v>41154</c:v>
                </c:pt>
                <c:pt idx="334">
                  <c:v>41184</c:v>
                </c:pt>
                <c:pt idx="335">
                  <c:v>41215</c:v>
                </c:pt>
                <c:pt idx="336">
                  <c:v>41245</c:v>
                </c:pt>
                <c:pt idx="337">
                  <c:v>41276</c:v>
                </c:pt>
                <c:pt idx="338">
                  <c:v>41307</c:v>
                </c:pt>
                <c:pt idx="339">
                  <c:v>41335</c:v>
                </c:pt>
                <c:pt idx="340">
                  <c:v>41366</c:v>
                </c:pt>
                <c:pt idx="341">
                  <c:v>41396</c:v>
                </c:pt>
                <c:pt idx="342">
                  <c:v>41427</c:v>
                </c:pt>
                <c:pt idx="343">
                  <c:v>41457</c:v>
                </c:pt>
                <c:pt idx="344">
                  <c:v>41488</c:v>
                </c:pt>
                <c:pt idx="345">
                  <c:v>41519</c:v>
                </c:pt>
                <c:pt idx="346">
                  <c:v>41549</c:v>
                </c:pt>
                <c:pt idx="347">
                  <c:v>41580</c:v>
                </c:pt>
                <c:pt idx="348">
                  <c:v>41610</c:v>
                </c:pt>
                <c:pt idx="349">
                  <c:v>41641</c:v>
                </c:pt>
                <c:pt idx="350">
                  <c:v>41672</c:v>
                </c:pt>
                <c:pt idx="351">
                  <c:v>41700</c:v>
                </c:pt>
                <c:pt idx="352">
                  <c:v>41731</c:v>
                </c:pt>
                <c:pt idx="353">
                  <c:v>41761</c:v>
                </c:pt>
                <c:pt idx="354">
                  <c:v>41792</c:v>
                </c:pt>
                <c:pt idx="355">
                  <c:v>41822</c:v>
                </c:pt>
                <c:pt idx="356">
                  <c:v>41853</c:v>
                </c:pt>
                <c:pt idx="357">
                  <c:v>41884</c:v>
                </c:pt>
                <c:pt idx="358">
                  <c:v>41914</c:v>
                </c:pt>
                <c:pt idx="359">
                  <c:v>41945</c:v>
                </c:pt>
                <c:pt idx="360">
                  <c:v>41975</c:v>
                </c:pt>
                <c:pt idx="361">
                  <c:v>42006</c:v>
                </c:pt>
                <c:pt idx="362">
                  <c:v>42037</c:v>
                </c:pt>
                <c:pt idx="363">
                  <c:v>42065</c:v>
                </c:pt>
                <c:pt idx="364">
                  <c:v>42096</c:v>
                </c:pt>
                <c:pt idx="365">
                  <c:v>42126</c:v>
                </c:pt>
                <c:pt idx="366">
                  <c:v>42157</c:v>
                </c:pt>
                <c:pt idx="367">
                  <c:v>42187</c:v>
                </c:pt>
                <c:pt idx="368">
                  <c:v>42218</c:v>
                </c:pt>
                <c:pt idx="369">
                  <c:v>42249</c:v>
                </c:pt>
                <c:pt idx="370">
                  <c:v>42279</c:v>
                </c:pt>
                <c:pt idx="371">
                  <c:v>42310</c:v>
                </c:pt>
                <c:pt idx="372">
                  <c:v>42340</c:v>
                </c:pt>
                <c:pt idx="373">
                  <c:v>42371</c:v>
                </c:pt>
                <c:pt idx="374">
                  <c:v>42402</c:v>
                </c:pt>
                <c:pt idx="375">
                  <c:v>42431</c:v>
                </c:pt>
                <c:pt idx="376">
                  <c:v>42462</c:v>
                </c:pt>
                <c:pt idx="377">
                  <c:v>42492</c:v>
                </c:pt>
                <c:pt idx="378">
                  <c:v>42523</c:v>
                </c:pt>
                <c:pt idx="379">
                  <c:v>42553</c:v>
                </c:pt>
                <c:pt idx="380">
                  <c:v>42584</c:v>
                </c:pt>
                <c:pt idx="381">
                  <c:v>42615</c:v>
                </c:pt>
                <c:pt idx="382">
                  <c:v>42645</c:v>
                </c:pt>
                <c:pt idx="383">
                  <c:v>42676</c:v>
                </c:pt>
                <c:pt idx="384">
                  <c:v>42706</c:v>
                </c:pt>
                <c:pt idx="385">
                  <c:v>42737</c:v>
                </c:pt>
                <c:pt idx="386">
                  <c:v>42768</c:v>
                </c:pt>
                <c:pt idx="387">
                  <c:v>42796</c:v>
                </c:pt>
                <c:pt idx="388">
                  <c:v>42827</c:v>
                </c:pt>
                <c:pt idx="389">
                  <c:v>42857</c:v>
                </c:pt>
                <c:pt idx="390">
                  <c:v>42888</c:v>
                </c:pt>
                <c:pt idx="391">
                  <c:v>42918</c:v>
                </c:pt>
                <c:pt idx="392">
                  <c:v>42949</c:v>
                </c:pt>
                <c:pt idx="393">
                  <c:v>42980</c:v>
                </c:pt>
                <c:pt idx="394">
                  <c:v>43010</c:v>
                </c:pt>
                <c:pt idx="395">
                  <c:v>43041</c:v>
                </c:pt>
                <c:pt idx="396">
                  <c:v>43071</c:v>
                </c:pt>
                <c:pt idx="397">
                  <c:v>43102</c:v>
                </c:pt>
                <c:pt idx="398">
                  <c:v>43133</c:v>
                </c:pt>
                <c:pt idx="399">
                  <c:v>43161</c:v>
                </c:pt>
                <c:pt idx="400">
                  <c:v>43192</c:v>
                </c:pt>
                <c:pt idx="401">
                  <c:v>43222</c:v>
                </c:pt>
                <c:pt idx="402">
                  <c:v>43253</c:v>
                </c:pt>
                <c:pt idx="403">
                  <c:v>43283</c:v>
                </c:pt>
                <c:pt idx="404">
                  <c:v>43314</c:v>
                </c:pt>
                <c:pt idx="405">
                  <c:v>43345</c:v>
                </c:pt>
                <c:pt idx="406">
                  <c:v>43375</c:v>
                </c:pt>
                <c:pt idx="407">
                  <c:v>43406</c:v>
                </c:pt>
                <c:pt idx="408">
                  <c:v>43436</c:v>
                </c:pt>
                <c:pt idx="409">
                  <c:v>43467</c:v>
                </c:pt>
                <c:pt idx="410">
                  <c:v>43498</c:v>
                </c:pt>
                <c:pt idx="411">
                  <c:v>43526</c:v>
                </c:pt>
                <c:pt idx="412">
                  <c:v>43557</c:v>
                </c:pt>
                <c:pt idx="413">
                  <c:v>43587</c:v>
                </c:pt>
                <c:pt idx="414">
                  <c:v>43618</c:v>
                </c:pt>
                <c:pt idx="415">
                  <c:v>43648</c:v>
                </c:pt>
                <c:pt idx="416">
                  <c:v>43679</c:v>
                </c:pt>
                <c:pt idx="417">
                  <c:v>43710</c:v>
                </c:pt>
                <c:pt idx="418">
                  <c:v>43740</c:v>
                </c:pt>
                <c:pt idx="419">
                  <c:v>43771</c:v>
                </c:pt>
                <c:pt idx="420">
                  <c:v>43801</c:v>
                </c:pt>
                <c:pt idx="421">
                  <c:v>43832</c:v>
                </c:pt>
                <c:pt idx="422">
                  <c:v>43863</c:v>
                </c:pt>
                <c:pt idx="423">
                  <c:v>43892</c:v>
                </c:pt>
                <c:pt idx="424">
                  <c:v>43923</c:v>
                </c:pt>
                <c:pt idx="425">
                  <c:v>43953</c:v>
                </c:pt>
                <c:pt idx="426">
                  <c:v>43984</c:v>
                </c:pt>
                <c:pt idx="427">
                  <c:v>44014</c:v>
                </c:pt>
                <c:pt idx="428">
                  <c:v>44045</c:v>
                </c:pt>
                <c:pt idx="429">
                  <c:v>44076</c:v>
                </c:pt>
                <c:pt idx="430">
                  <c:v>44106</c:v>
                </c:pt>
                <c:pt idx="431">
                  <c:v>44137</c:v>
                </c:pt>
                <c:pt idx="432">
                  <c:v>44167</c:v>
                </c:pt>
                <c:pt idx="433">
                  <c:v>44198</c:v>
                </c:pt>
                <c:pt idx="434">
                  <c:v>44229</c:v>
                </c:pt>
                <c:pt idx="435">
                  <c:v>44257</c:v>
                </c:pt>
                <c:pt idx="436">
                  <c:v>44288</c:v>
                </c:pt>
                <c:pt idx="437">
                  <c:v>44318</c:v>
                </c:pt>
                <c:pt idx="438">
                  <c:v>44349</c:v>
                </c:pt>
                <c:pt idx="439">
                  <c:v>44379</c:v>
                </c:pt>
                <c:pt idx="440">
                  <c:v>44410</c:v>
                </c:pt>
                <c:pt idx="441">
                  <c:v>44441</c:v>
                </c:pt>
                <c:pt idx="442">
                  <c:v>44471</c:v>
                </c:pt>
                <c:pt idx="443">
                  <c:v>44502</c:v>
                </c:pt>
                <c:pt idx="444">
                  <c:v>44532</c:v>
                </c:pt>
                <c:pt idx="445">
                  <c:v>44563</c:v>
                </c:pt>
                <c:pt idx="446">
                  <c:v>44594</c:v>
                </c:pt>
                <c:pt idx="447">
                  <c:v>44622</c:v>
                </c:pt>
                <c:pt idx="448">
                  <c:v>44653</c:v>
                </c:pt>
                <c:pt idx="449">
                  <c:v>44683</c:v>
                </c:pt>
                <c:pt idx="450">
                  <c:v>44714</c:v>
                </c:pt>
                <c:pt idx="451">
                  <c:v>44744</c:v>
                </c:pt>
                <c:pt idx="452">
                  <c:v>44775</c:v>
                </c:pt>
                <c:pt idx="453">
                  <c:v>44806</c:v>
                </c:pt>
                <c:pt idx="454">
                  <c:v>44836</c:v>
                </c:pt>
                <c:pt idx="455">
                  <c:v>44867</c:v>
                </c:pt>
                <c:pt idx="456">
                  <c:v>44897</c:v>
                </c:pt>
                <c:pt idx="457">
                  <c:v>44928</c:v>
                </c:pt>
                <c:pt idx="458">
                  <c:v>44959</c:v>
                </c:pt>
                <c:pt idx="459">
                  <c:v>44987</c:v>
                </c:pt>
                <c:pt idx="460">
                  <c:v>45018</c:v>
                </c:pt>
                <c:pt idx="461">
                  <c:v>45048</c:v>
                </c:pt>
                <c:pt idx="462">
                  <c:v>45079</c:v>
                </c:pt>
                <c:pt idx="463">
                  <c:v>45109</c:v>
                </c:pt>
                <c:pt idx="464">
                  <c:v>45140</c:v>
                </c:pt>
                <c:pt idx="465">
                  <c:v>45171</c:v>
                </c:pt>
                <c:pt idx="466">
                  <c:v>45201</c:v>
                </c:pt>
                <c:pt idx="467">
                  <c:v>45232</c:v>
                </c:pt>
                <c:pt idx="468">
                  <c:v>45262</c:v>
                </c:pt>
                <c:pt idx="469">
                  <c:v>45293</c:v>
                </c:pt>
                <c:pt idx="470">
                  <c:v>45324</c:v>
                </c:pt>
                <c:pt idx="471">
                  <c:v>45353</c:v>
                </c:pt>
                <c:pt idx="472">
                  <c:v>45384</c:v>
                </c:pt>
                <c:pt idx="473">
                  <c:v>45414</c:v>
                </c:pt>
                <c:pt idx="474">
                  <c:v>45445</c:v>
                </c:pt>
                <c:pt idx="475">
                  <c:v>45475</c:v>
                </c:pt>
                <c:pt idx="476">
                  <c:v>45506</c:v>
                </c:pt>
                <c:pt idx="477">
                  <c:v>45537</c:v>
                </c:pt>
                <c:pt idx="478">
                  <c:v>45567</c:v>
                </c:pt>
                <c:pt idx="479">
                  <c:v>45598</c:v>
                </c:pt>
                <c:pt idx="480">
                  <c:v>45628</c:v>
                </c:pt>
              </c:numCache>
            </c:numRef>
          </c:cat>
          <c:val>
            <c:numRef>
              <c:f>Sheet1!$AH$2:$AH$482</c:f>
              <c:numCache>
                <c:formatCode>General</c:formatCode>
                <c:ptCount val="481"/>
                <c:pt idx="241" formatCode="_-* #,##0.00\ [$€-407]_-;\-* #,##0.00\ [$€-407]_-;_-* &quot;-&quot;??\ [$€-407]_-;_-@_-">
                  <c:v>50.47042144606263</c:v>
                </c:pt>
                <c:pt idx="242" formatCode="_-* #,##0.00\ [$€-407]_-;\-* #,##0.00\ [$€-407]_-;_-* &quot;-&quot;??\ [$€-407]_-;_-@_-">
                  <c:v>103.38242165906777</c:v>
                </c:pt>
                <c:pt idx="243" formatCode="_-* #,##0.00\ [$€-407]_-;\-* #,##0.00\ [$€-407]_-;_-* &quot;-&quot;??\ [$€-407]_-;_-@_-">
                  <c:v>157.55052568479502</c:v>
                </c:pt>
                <c:pt idx="244" formatCode="_-* #,##0.00\ [$€-407]_-;\-* #,##0.00\ [$€-407]_-;_-* &quot;-&quot;??\ [$€-407]_-;_-@_-">
                  <c:v>206.14646317714238</c:v>
                </c:pt>
                <c:pt idx="245" formatCode="_-* #,##0.00\ [$€-407]_-;\-* #,##0.00\ [$€-407]_-;_-* &quot;-&quot;??\ [$€-407]_-;_-@_-">
                  <c:v>251.47339464435578</c:v>
                </c:pt>
                <c:pt idx="246" formatCode="_-* #,##0.00\ [$€-407]_-;\-* #,##0.00\ [$€-407]_-;_-* &quot;-&quot;??\ [$€-407]_-;_-@_-">
                  <c:v>320.14741562083964</c:v>
                </c:pt>
                <c:pt idx="247" formatCode="_-* #,##0.00\ [$€-407]_-;\-* #,##0.00\ [$€-407]_-;_-* &quot;-&quot;??\ [$€-407]_-;_-@_-">
                  <c:v>380.85630025382704</c:v>
                </c:pt>
                <c:pt idx="248" formatCode="_-* #,##0.00\ [$€-407]_-;\-* #,##0.00\ [$€-407]_-;_-* &quot;-&quot;??\ [$€-407]_-;_-@_-">
                  <c:v>445.75552605625529</c:v>
                </c:pt>
                <c:pt idx="249" formatCode="_-* #,##0.00\ [$€-407]_-;\-* #,##0.00\ [$€-407]_-;_-* &quot;-&quot;??\ [$€-407]_-;_-@_-">
                  <c:v>495.91851417441075</c:v>
                </c:pt>
                <c:pt idx="250" formatCode="_-* #,##0.00\ [$€-407]_-;\-* #,##0.00\ [$€-407]_-;_-* &quot;-&quot;??\ [$€-407]_-;_-@_-">
                  <c:v>571.09727123701236</c:v>
                </c:pt>
                <c:pt idx="251" formatCode="_-* #,##0.00\ [$€-407]_-;\-* #,##0.00\ [$€-407]_-;_-* &quot;-&quot;??\ [$€-407]_-;_-@_-">
                  <c:v>604.77143449175219</c:v>
                </c:pt>
                <c:pt idx="252" formatCode="_-* #,##0.00\ [$€-407]_-;\-* #,##0.00\ [$€-407]_-;_-* &quot;-&quot;??\ [$€-407]_-;_-@_-">
                  <c:v>689.91135122775825</c:v>
                </c:pt>
                <c:pt idx="253" formatCode="_-* #,##0.00\ [$€-407]_-;\-* #,##0.00\ [$€-407]_-;_-* &quot;-&quot;??\ [$€-407]_-;_-@_-">
                  <c:v>751.08894436664866</c:v>
                </c:pt>
                <c:pt idx="254" formatCode="_-* #,##0.00\ [$€-407]_-;\-* #,##0.00\ [$€-407]_-;_-* &quot;-&quot;??\ [$€-407]_-;_-@_-">
                  <c:v>828.39604865425997</c:v>
                </c:pt>
                <c:pt idx="255" formatCode="_-* #,##0.00\ [$€-407]_-;\-* #,##0.00\ [$€-407]_-;_-* &quot;-&quot;??\ [$€-407]_-;_-@_-">
                  <c:v>896.76002672316952</c:v>
                </c:pt>
                <c:pt idx="256" formatCode="_-* #,##0.00\ [$€-407]_-;\-* #,##0.00\ [$€-407]_-;_-* &quot;-&quot;??\ [$€-407]_-;_-@_-">
                  <c:v>977.51011426604043</c:v>
                </c:pt>
                <c:pt idx="257" formatCode="_-* #,##0.00\ [$€-407]_-;\-* #,##0.00\ [$€-407]_-;_-* &quot;-&quot;??\ [$€-407]_-;_-@_-">
                  <c:v>1040.7805400960447</c:v>
                </c:pt>
                <c:pt idx="258" formatCode="_-* #,##0.00\ [$€-407]_-;\-* #,##0.00\ [$€-407]_-;_-* &quot;-&quot;??\ [$€-407]_-;_-@_-">
                  <c:v>1038.2283628910532</c:v>
                </c:pt>
                <c:pt idx="259" formatCode="_-* #,##0.00\ [$€-407]_-;\-* #,##0.00\ [$€-407]_-;_-* &quot;-&quot;??\ [$€-407]_-;_-@_-">
                  <c:v>1095.5172333725739</c:v>
                </c:pt>
                <c:pt idx="260" formatCode="_-* #,##0.00\ [$€-407]_-;\-* #,##0.00\ [$€-407]_-;_-* &quot;-&quot;??\ [$€-407]_-;_-@_-">
                  <c:v>1163.482288358457</c:v>
                </c:pt>
                <c:pt idx="261" formatCode="_-* #,##0.00\ [$€-407]_-;\-* #,##0.00\ [$€-407]_-;_-* &quot;-&quot;??\ [$€-407]_-;_-@_-">
                  <c:v>1252.0920560958589</c:v>
                </c:pt>
                <c:pt idx="262" formatCode="_-* #,##0.00\ [$€-407]_-;\-* #,##0.00\ [$€-407]_-;_-* &quot;-&quot;??\ [$€-407]_-;_-@_-">
                  <c:v>1322.0497522213984</c:v>
                </c:pt>
                <c:pt idx="263" formatCode="_-* #,##0.00\ [$€-407]_-;\-* #,##0.00\ [$€-407]_-;_-* &quot;-&quot;??\ [$€-407]_-;_-@_-">
                  <c:v>1421.0734146500326</c:v>
                </c:pt>
                <c:pt idx="264" formatCode="_-* #,##0.00\ [$€-407]_-;\-* #,##0.00\ [$€-407]_-;_-* &quot;-&quot;??\ [$€-407]_-;_-@_-">
                  <c:v>1457.7519218912355</c:v>
                </c:pt>
                <c:pt idx="265" formatCode="_-* #,##0.00\ [$€-407]_-;\-* #,##0.00\ [$€-407]_-;_-* &quot;-&quot;??\ [$€-407]_-;_-@_-">
                  <c:v>1597.1147642592016</c:v>
                </c:pt>
                <c:pt idx="266" formatCode="_-* #,##0.00\ [$€-407]_-;\-* #,##0.00\ [$€-407]_-;_-* &quot;-&quot;??\ [$€-407]_-;_-@_-">
                  <c:v>1688.7967416967035</c:v>
                </c:pt>
                <c:pt idx="267" formatCode="_-* #,##0.00\ [$€-407]_-;\-* #,##0.00\ [$€-407]_-;_-* &quot;-&quot;??\ [$€-407]_-;_-@_-">
                  <c:v>1656.3087481808409</c:v>
                </c:pt>
                <c:pt idx="268" formatCode="_-* #,##0.00\ [$€-407]_-;\-* #,##0.00\ [$€-407]_-;_-* &quot;-&quot;??\ [$€-407]_-;_-@_-">
                  <c:v>1783.5354754056489</c:v>
                </c:pt>
                <c:pt idx="269" formatCode="_-* #,##0.00\ [$€-407]_-;\-* #,##0.00\ [$€-407]_-;_-* &quot;-&quot;??\ [$€-407]_-;_-@_-">
                  <c:v>1908.9428498871209</c:v>
                </c:pt>
                <c:pt idx="270" formatCode="_-* #,##0.00\ [$€-407]_-;\-* #,##0.00\ [$€-407]_-;_-* &quot;-&quot;??\ [$€-407]_-;_-@_-">
                  <c:v>2034.0538311443879</c:v>
                </c:pt>
                <c:pt idx="271" formatCode="_-* #,##0.00\ [$€-407]_-;\-* #,##0.00\ [$€-407]_-;_-* &quot;-&quot;??\ [$€-407]_-;_-@_-">
                  <c:v>2047.1267308010017</c:v>
                </c:pt>
                <c:pt idx="272" formatCode="_-* #,##0.00\ [$€-407]_-;\-* #,##0.00\ [$€-407]_-;_-* &quot;-&quot;??\ [$€-407]_-;_-@_-">
                  <c:v>2017.8129337212915</c:v>
                </c:pt>
                <c:pt idx="273" formatCode="_-* #,##0.00\ [$€-407]_-;\-* #,##0.00\ [$€-407]_-;_-* &quot;-&quot;??\ [$€-407]_-;_-@_-">
                  <c:v>2072.6994550298095</c:v>
                </c:pt>
                <c:pt idx="274" formatCode="_-* #,##0.00\ [$€-407]_-;\-* #,##0.00\ [$€-407]_-;_-* &quot;-&quot;??\ [$€-407]_-;_-@_-">
                  <c:v>2156.5625583202655</c:v>
                </c:pt>
                <c:pt idx="275" formatCode="_-* #,##0.00\ [$€-407]_-;\-* #,##0.00\ [$€-407]_-;_-* &quot;-&quot;??\ [$€-407]_-;_-@_-">
                  <c:v>2192.737406152572</c:v>
                </c:pt>
                <c:pt idx="276" formatCode="_-* #,##0.00\ [$€-407]_-;\-* #,##0.00\ [$€-407]_-;_-* &quot;-&quot;??\ [$€-407]_-;_-@_-">
                  <c:v>2181.2877628922229</c:v>
                </c:pt>
                <c:pt idx="277" formatCode="_-* #,##0.00\ [$€-407]_-;\-* #,##0.00\ [$€-407]_-;_-* &quot;-&quot;??\ [$€-407]_-;_-@_-">
                  <c:v>2179.3225977060174</c:v>
                </c:pt>
                <c:pt idx="278" formatCode="_-* #,##0.00\ [$€-407]_-;\-* #,##0.00\ [$€-407]_-;_-* &quot;-&quot;??\ [$€-407]_-;_-@_-">
                  <c:v>2035.1428270274287</c:v>
                </c:pt>
                <c:pt idx="279" formatCode="_-* #,##0.00\ [$€-407]_-;\-* #,##0.00\ [$€-407]_-;_-* &quot;-&quot;??\ [$€-407]_-;_-@_-">
                  <c:v>1999.7981426073129</c:v>
                </c:pt>
                <c:pt idx="280" formatCode="_-* #,##0.00\ [$€-407]_-;\-* #,##0.00\ [$€-407]_-;_-* &quot;-&quot;??\ [$€-407]_-;_-@_-">
                  <c:v>2092.7700456437228</c:v>
                </c:pt>
                <c:pt idx="281" formatCode="_-* #,##0.00\ [$€-407]_-;\-* #,##0.00\ [$€-407]_-;_-* &quot;-&quot;??\ [$€-407]_-;_-@_-">
                  <c:v>2226.2494910006376</c:v>
                </c:pt>
                <c:pt idx="282" formatCode="_-* #,##0.00\ [$€-407]_-;\-* #,##0.00\ [$€-407]_-;_-* &quot;-&quot;??\ [$€-407]_-;_-@_-">
                  <c:v>2224.836056229492</c:v>
                </c:pt>
                <c:pt idx="283" formatCode="_-* #,##0.00\ [$€-407]_-;\-* #,##0.00\ [$€-407]_-;_-* &quot;-&quot;??\ [$€-407]_-;_-@_-">
                  <c:v>2009.9381944732143</c:v>
                </c:pt>
                <c:pt idx="284" formatCode="_-* #,##0.00\ [$€-407]_-;\-* #,##0.00\ [$€-407]_-;_-* &quot;-&quot;??\ [$€-407]_-;_-@_-">
                  <c:v>2058.8859170955716</c:v>
                </c:pt>
                <c:pt idx="285" formatCode="_-* #,##0.00\ [$€-407]_-;\-* #,##0.00\ [$€-407]_-;_-* &quot;-&quot;??\ [$€-407]_-;_-@_-">
                  <c:v>2188.4299121286153</c:v>
                </c:pt>
                <c:pt idx="286" formatCode="_-* #,##0.00\ [$€-407]_-;\-* #,##0.00\ [$€-407]_-;_-* &quot;-&quot;??\ [$€-407]_-;_-@_-">
                  <c:v>1964.5794441554335</c:v>
                </c:pt>
                <c:pt idx="287" formatCode="_-* #,##0.00\ [$€-407]_-;\-* #,##0.00\ [$€-407]_-;_-* &quot;-&quot;??\ [$€-407]_-;_-@_-">
                  <c:v>1771.9707187257166</c:v>
                </c:pt>
                <c:pt idx="288" formatCode="_-* #,##0.00\ [$€-407]_-;\-* #,##0.00\ [$€-407]_-;_-* &quot;-&quot;??\ [$€-407]_-;_-@_-">
                  <c:v>1615.2931675011203</c:v>
                </c:pt>
                <c:pt idx="289" formatCode="_-* #,##0.00\ [$€-407]_-;\-* #,##0.00\ [$€-407]_-;_-* &quot;-&quot;??\ [$€-407]_-;_-@_-">
                  <c:v>1727.8495170575093</c:v>
                </c:pt>
                <c:pt idx="290" formatCode="_-* #,##0.00\ [$€-407]_-;\-* #,##0.00\ [$€-407]_-;_-* &quot;-&quot;??\ [$€-407]_-;_-@_-">
                  <c:v>1622.728509118936</c:v>
                </c:pt>
                <c:pt idx="291" formatCode="_-* #,##0.00\ [$€-407]_-;\-* #,##0.00\ [$€-407]_-;_-* &quot;-&quot;??\ [$€-407]_-;_-@_-">
                  <c:v>1480.0342522933809</c:v>
                </c:pt>
                <c:pt idx="292" formatCode="_-* #,##0.00\ [$€-407]_-;\-* #,##0.00\ [$€-407]_-;_-* &quot;-&quot;??\ [$€-407]_-;_-@_-">
                  <c:v>1758.4093407926846</c:v>
                </c:pt>
                <c:pt idx="293" formatCode="_-* #,##0.00\ [$€-407]_-;\-* #,##0.00\ [$€-407]_-;_-* &quot;-&quot;??\ [$€-407]_-;_-@_-">
                  <c:v>1944.0873394592409</c:v>
                </c:pt>
                <c:pt idx="294" formatCode="_-* #,##0.00\ [$€-407]_-;\-* #,##0.00\ [$€-407]_-;_-* &quot;-&quot;??\ [$€-407]_-;_-@_-">
                  <c:v>2155.9873820345492</c:v>
                </c:pt>
                <c:pt idx="295" formatCode="_-* #,##0.00\ [$€-407]_-;\-* #,##0.00\ [$€-407]_-;_-* &quot;-&quot;??\ [$€-407]_-;_-@_-">
                  <c:v>2108.1262984802324</c:v>
                </c:pt>
                <c:pt idx="296" formatCode="_-* #,##0.00\ [$€-407]_-;\-* #,##0.00\ [$€-407]_-;_-* &quot;-&quot;??\ [$€-407]_-;_-@_-">
                  <c:v>2418.0190645108846</c:v>
                </c:pt>
                <c:pt idx="297" formatCode="_-* #,##0.00\ [$€-407]_-;\-* #,##0.00\ [$€-407]_-;_-* &quot;-&quot;??\ [$€-407]_-;_-@_-">
                  <c:v>2497.0650436536812</c:v>
                </c:pt>
                <c:pt idx="298" formatCode="_-* #,##0.00\ [$€-407]_-;\-* #,##0.00\ [$€-407]_-;_-* &quot;-&quot;??\ [$€-407]_-;_-@_-">
                  <c:v>2587.5762265438411</c:v>
                </c:pt>
                <c:pt idx="299" formatCode="_-* #,##0.00\ [$€-407]_-;\-* #,##0.00\ [$€-407]_-;_-* &quot;-&quot;??\ [$€-407]_-;_-@_-">
                  <c:v>2679.1783752274978</c:v>
                </c:pt>
                <c:pt idx="300" formatCode="_-* #,##0.00\ [$€-407]_-;\-* #,##0.00\ [$€-407]_-;_-* &quot;-&quot;??\ [$€-407]_-;_-@_-">
                  <c:v>2842.8156620727191</c:v>
                </c:pt>
                <c:pt idx="301" formatCode="_-* #,##0.00\ [$€-407]_-;\-* #,##0.00\ [$€-407]_-;_-* &quot;-&quot;??\ [$€-407]_-;_-@_-">
                  <c:v>2978.7440424942697</c:v>
                </c:pt>
                <c:pt idx="302" formatCode="_-* #,##0.00\ [$€-407]_-;\-* #,##0.00\ [$€-407]_-;_-* &quot;-&quot;??\ [$€-407]_-;_-@_-">
                  <c:v>2994.3154238879006</c:v>
                </c:pt>
                <c:pt idx="303" formatCode="_-* #,##0.00\ [$€-407]_-;\-* #,##0.00\ [$€-407]_-;_-* &quot;-&quot;??\ [$€-407]_-;_-@_-">
                  <c:v>3049.929195685937</c:v>
                </c:pt>
                <c:pt idx="304" formatCode="_-* #,##0.00\ [$€-407]_-;\-* #,##0.00\ [$€-407]_-;_-* &quot;-&quot;??\ [$€-407]_-;_-@_-">
                  <c:v>3320.1060636341804</c:v>
                </c:pt>
                <c:pt idx="305" formatCode="_-* #,##0.00\ [$€-407]_-;\-* #,##0.00\ [$€-407]_-;_-* &quot;-&quot;??\ [$€-407]_-;_-@_-">
                  <c:v>3299.5832214210509</c:v>
                </c:pt>
                <c:pt idx="306" formatCode="_-* #,##0.00\ [$€-407]_-;\-* #,##0.00\ [$€-407]_-;_-* &quot;-&quot;??\ [$€-407]_-;_-@_-">
                  <c:v>3190.8368405607248</c:v>
                </c:pt>
                <c:pt idx="307" formatCode="_-* #,##0.00\ [$€-407]_-;\-* #,##0.00\ [$€-407]_-;_-* &quot;-&quot;??\ [$€-407]_-;_-@_-">
                  <c:v>3137.9141010978706</c:v>
                </c:pt>
                <c:pt idx="308" formatCode="_-* #,##0.00\ [$€-407]_-;\-* #,##0.00\ [$€-407]_-;_-* &quot;-&quot;??\ [$€-407]_-;_-@_-">
                  <c:v>3524.7987883738574</c:v>
                </c:pt>
                <c:pt idx="309" formatCode="_-* #,##0.00\ [$€-407]_-;\-* #,##0.00\ [$€-407]_-;_-* &quot;-&quot;??\ [$€-407]_-;_-@_-">
                  <c:v>3528.833470349814</c:v>
                </c:pt>
                <c:pt idx="310" formatCode="_-* #,##0.00\ [$€-407]_-;\-* #,##0.00\ [$€-407]_-;_-* &quot;-&quot;??\ [$€-407]_-;_-@_-">
                  <c:v>3594.6170436036646</c:v>
                </c:pt>
                <c:pt idx="311" formatCode="_-* #,##0.00\ [$€-407]_-;\-* #,##0.00\ [$€-407]_-;_-* &quot;-&quot;??\ [$€-407]_-;_-@_-">
                  <c:v>3766.3151721912677</c:v>
                </c:pt>
                <c:pt idx="312" formatCode="_-* #,##0.00\ [$€-407]_-;\-* #,##0.00\ [$€-407]_-;_-* &quot;-&quot;??\ [$€-407]_-;_-@_-">
                  <c:v>3885.3256145342525</c:v>
                </c:pt>
                <c:pt idx="313" formatCode="_-* #,##0.00\ [$€-407]_-;\-* #,##0.00\ [$€-407]_-;_-* &quot;-&quot;??\ [$€-407]_-;_-@_-">
                  <c:v>4030.051495579045</c:v>
                </c:pt>
                <c:pt idx="314" formatCode="_-* #,##0.00\ [$€-407]_-;\-* #,##0.00\ [$€-407]_-;_-* &quot;-&quot;??\ [$€-407]_-;_-@_-">
                  <c:v>4182.5264881227322</c:v>
                </c:pt>
                <c:pt idx="315" formatCode="_-* #,##0.00\ [$€-407]_-;\-* #,##0.00\ [$€-407]_-;_-* &quot;-&quot;??\ [$€-407]_-;_-@_-">
                  <c:v>4213.7430865482238</c:v>
                </c:pt>
                <c:pt idx="316" formatCode="_-* #,##0.00\ [$€-407]_-;\-* #,##0.00\ [$€-407]_-;_-* &quot;-&quot;??\ [$€-407]_-;_-@_-">
                  <c:v>4235.2336602637261</c:v>
                </c:pt>
                <c:pt idx="317" formatCode="_-* #,##0.00\ [$€-407]_-;\-* #,##0.00\ [$€-407]_-;_-* &quot;-&quot;??\ [$€-407]_-;_-@_-">
                  <c:v>4375.7780513650359</c:v>
                </c:pt>
                <c:pt idx="318" formatCode="_-* #,##0.00\ [$€-407]_-;\-* #,##0.00\ [$€-407]_-;_-* &quot;-&quot;??\ [$€-407]_-;_-@_-">
                  <c:v>4330.1468830696549</c:v>
                </c:pt>
                <c:pt idx="319" formatCode="_-* #,##0.00\ [$€-407]_-;\-* #,##0.00\ [$€-407]_-;_-* &quot;-&quot;??\ [$€-407]_-;_-@_-">
                  <c:v>4390.3942789218672</c:v>
                </c:pt>
                <c:pt idx="320" formatCode="_-* #,##0.00\ [$€-407]_-;\-* #,##0.00\ [$€-407]_-;_-* &quot;-&quot;??\ [$€-407]_-;_-@_-">
                  <c:v>4155.5888574281389</c:v>
                </c:pt>
                <c:pt idx="321" formatCode="_-* #,##0.00\ [$€-407]_-;\-* #,##0.00\ [$€-407]_-;_-* &quot;-&quot;??\ [$€-407]_-;_-@_-">
                  <c:v>3823.7965728850818</c:v>
                </c:pt>
                <c:pt idx="322" formatCode="_-* #,##0.00\ [$€-407]_-;\-* #,##0.00\ [$€-407]_-;_-* &quot;-&quot;??\ [$€-407]_-;_-@_-">
                  <c:v>3723.3331115287815</c:v>
                </c:pt>
                <c:pt idx="323" formatCode="_-* #,##0.00\ [$€-407]_-;\-* #,##0.00\ [$€-407]_-;_-* &quot;-&quot;??\ [$€-407]_-;_-@_-">
                  <c:v>4008.5203123158494</c:v>
                </c:pt>
                <c:pt idx="324" formatCode="_-* #,##0.00\ [$€-407]_-;\-* #,##0.00\ [$€-407]_-;_-* &quot;-&quot;??\ [$€-407]_-;_-@_-">
                  <c:v>4128.7354176546469</c:v>
                </c:pt>
                <c:pt idx="325" formatCode="_-* #,##0.00\ [$€-407]_-;\-* #,##0.00\ [$€-407]_-;_-* &quot;-&quot;??\ [$€-407]_-;_-@_-">
                  <c:v>4293.0580619107532</c:v>
                </c:pt>
                <c:pt idx="326" formatCode="_-* #,##0.00\ [$€-407]_-;\-* #,##0.00\ [$€-407]_-;_-* &quot;-&quot;??\ [$€-407]_-;_-@_-">
                  <c:v>4577.9386439141517</c:v>
                </c:pt>
                <c:pt idx="327" formatCode="_-* #,##0.00\ [$€-407]_-;\-* #,##0.00\ [$€-407]_-;_-* &quot;-&quot;??\ [$€-407]_-;_-@_-">
                  <c:v>4767.8782634628633</c:v>
                </c:pt>
                <c:pt idx="328" formatCode="_-* #,##0.00\ [$€-407]_-;\-* #,##0.00\ [$€-407]_-;_-* &quot;-&quot;??\ [$€-407]_-;_-@_-">
                  <c:v>4837.0366508010038</c:v>
                </c:pt>
                <c:pt idx="329" formatCode="_-* #,##0.00\ [$€-407]_-;\-* #,##0.00\ [$€-407]_-;_-* &quot;-&quot;??\ [$€-407]_-;_-@_-">
                  <c:v>4747.393864570081</c:v>
                </c:pt>
                <c:pt idx="330" formatCode="_-* #,##0.00\ [$€-407]_-;\-* #,##0.00\ [$€-407]_-;_-* &quot;-&quot;??\ [$€-407]_-;_-@_-">
                  <c:v>4428.0769696468624</c:v>
                </c:pt>
                <c:pt idx="331" formatCode="_-* #,##0.00\ [$€-407]_-;\-* #,##0.00\ [$€-407]_-;_-* &quot;-&quot;??\ [$€-407]_-;_-@_-">
                  <c:v>4868.0483338525419</c:v>
                </c:pt>
                <c:pt idx="332" formatCode="_-* #,##0.00\ [$€-407]_-;\-* #,##0.00\ [$€-407]_-;_-* &quot;-&quot;??\ [$€-407]_-;_-@_-">
                  <c:v>5009.8810862164682</c:v>
                </c:pt>
                <c:pt idx="333" formatCode="_-* #,##0.00\ [$€-407]_-;\-* #,##0.00\ [$€-407]_-;_-* &quot;-&quot;??\ [$€-407]_-;_-@_-">
                  <c:v>5253.068682062134</c:v>
                </c:pt>
                <c:pt idx="334" formatCode="_-* #,##0.00\ [$€-407]_-;\-* #,##0.00\ [$€-407]_-;_-* &quot;-&quot;??\ [$€-407]_-;_-@_-">
                  <c:v>5375.3545876176422</c:v>
                </c:pt>
                <c:pt idx="335" formatCode="_-* #,##0.00\ [$€-407]_-;\-* #,##0.00\ [$€-407]_-;_-* &quot;-&quot;??\ [$€-407]_-;_-@_-">
                  <c:v>5495.8646111390262</c:v>
                </c:pt>
                <c:pt idx="336" formatCode="_-* #,##0.00\ [$€-407]_-;\-* #,##0.00\ [$€-407]_-;_-* &quot;-&quot;??\ [$€-407]_-;_-@_-">
                  <c:v>5581.4403641684294</c:v>
                </c:pt>
                <c:pt idx="337" formatCode="_-* #,##0.00\ [$€-407]_-;\-* #,##0.00\ [$€-407]_-;_-* &quot;-&quot;??\ [$€-407]_-;_-@_-">
                  <c:v>5823.8744984256009</c:v>
                </c:pt>
                <c:pt idx="338" formatCode="_-* #,##0.00\ [$€-407]_-;\-* #,##0.00\ [$€-407]_-;_-* &quot;-&quot;??\ [$€-407]_-;_-@_-">
                  <c:v>5940.7487758002471</c:v>
                </c:pt>
                <c:pt idx="339" formatCode="_-* #,##0.00\ [$€-407]_-;\-* #,##0.00\ [$€-407]_-;_-* &quot;-&quot;??\ [$€-407]_-;_-@_-">
                  <c:v>6022.1856293000028</c:v>
                </c:pt>
                <c:pt idx="340" formatCode="_-* #,##0.00\ [$€-407]_-;\-* #,##0.00\ [$€-407]_-;_-* &quot;-&quot;??\ [$€-407]_-;_-@_-">
                  <c:v>6274.1316866860006</c:v>
                </c:pt>
                <c:pt idx="341" formatCode="_-* #,##0.00\ [$€-407]_-;\-* #,##0.00\ [$€-407]_-;_-* &quot;-&quot;??\ [$€-407]_-;_-@_-">
                  <c:v>6388.0326261538194</c:v>
                </c:pt>
                <c:pt idx="342" formatCode="_-* #,##0.00\ [$€-407]_-;\-* #,##0.00\ [$€-407]_-;_-* &quot;-&quot;??\ [$€-407]_-;_-@_-">
                  <c:v>6501.3949995315852</c:v>
                </c:pt>
                <c:pt idx="343" formatCode="_-* #,##0.00\ [$€-407]_-;\-* #,##0.00\ [$€-407]_-;_-* &quot;-&quot;??\ [$€-407]_-;_-@_-">
                  <c:v>6315.3605575449465</c:v>
                </c:pt>
                <c:pt idx="344" formatCode="_-* #,##0.00\ [$€-407]_-;\-* #,##0.00\ [$€-407]_-;_-* &quot;-&quot;??\ [$€-407]_-;_-@_-">
                  <c:v>6749.9091484499158</c:v>
                </c:pt>
                <c:pt idx="345" formatCode="_-* #,##0.00\ [$€-407]_-;\-* #,##0.00\ [$€-407]_-;_-* &quot;-&quot;??\ [$€-407]_-;_-@_-">
                  <c:v>6789.2809690994163</c:v>
                </c:pt>
                <c:pt idx="346" formatCode="_-* #,##0.00\ [$€-407]_-;\-* #,##0.00\ [$€-407]_-;_-* &quot;-&quot;??\ [$€-407]_-;_-@_-">
                  <c:v>7025.0378958587689</c:v>
                </c:pt>
                <c:pt idx="347" formatCode="_-* #,##0.00\ [$€-407]_-;\-* #,##0.00\ [$€-407]_-;_-* &quot;-&quot;??\ [$€-407]_-;_-@_-">
                  <c:v>7325.7345827119525</c:v>
                </c:pt>
                <c:pt idx="348" formatCode="_-* #,##0.00\ [$€-407]_-;\-* #,##0.00\ [$€-407]_-;_-* &quot;-&quot;??\ [$€-407]_-;_-@_-">
                  <c:v>7449.0142536470503</c:v>
                </c:pt>
                <c:pt idx="349" formatCode="_-* #,##0.00\ [$€-407]_-;\-* #,##0.00\ [$€-407]_-;_-* &quot;-&quot;??\ [$€-407]_-;_-@_-">
                  <c:v>7546.0094606581752</c:v>
                </c:pt>
                <c:pt idx="350" formatCode="_-* #,##0.00\ [$€-407]_-;\-* #,##0.00\ [$€-407]_-;_-* &quot;-&quot;??\ [$€-407]_-;_-@_-">
                  <c:v>7426.5858301358548</c:v>
                </c:pt>
                <c:pt idx="351" formatCode="_-* #,##0.00\ [$€-407]_-;\-* #,##0.00\ [$€-407]_-;_-* &quot;-&quot;??\ [$€-407]_-;_-@_-">
                  <c:v>7778.9497930463203</c:v>
                </c:pt>
                <c:pt idx="352" formatCode="_-* #,##0.00\ [$€-407]_-;\-* #,##0.00\ [$€-407]_-;_-* &quot;-&quot;??\ [$€-407]_-;_-@_-">
                  <c:v>8016.7732486066971</c:v>
                </c:pt>
                <c:pt idx="353" formatCode="_-* #,##0.00\ [$€-407]_-;\-* #,##0.00\ [$€-407]_-;_-* &quot;-&quot;??\ [$€-407]_-;_-@_-">
                  <c:v>8141.3617387391141</c:v>
                </c:pt>
                <c:pt idx="354" formatCode="_-* #,##0.00\ [$€-407]_-;\-* #,##0.00\ [$€-407]_-;_-* &quot;-&quot;??\ [$€-407]_-;_-@_-">
                  <c:v>8439.6361180905787</c:v>
                </c:pt>
                <c:pt idx="355" formatCode="_-* #,##0.00\ [$€-407]_-;\-* #,##0.00\ [$€-407]_-;_-* &quot;-&quot;??\ [$€-407]_-;_-@_-">
                  <c:v>8520.8542759093252</c:v>
                </c:pt>
                <c:pt idx="356" formatCode="_-* #,##0.00\ [$€-407]_-;\-* #,##0.00\ [$€-407]_-;_-* &quot;-&quot;??\ [$€-407]_-;_-@_-">
                  <c:v>8235.7162889682932</c:v>
                </c:pt>
                <c:pt idx="357" formatCode="_-* #,##0.00\ [$€-407]_-;\-* #,##0.00\ [$€-407]_-;_-* &quot;-&quot;??\ [$€-407]_-;_-@_-">
                  <c:v>8577.5113582782342</c:v>
                </c:pt>
                <c:pt idx="358" formatCode="_-* #,##0.00\ [$€-407]_-;\-* #,##0.00\ [$€-407]_-;_-* &quot;-&quot;??\ [$€-407]_-;_-@_-">
                  <c:v>8367.5247439860486</c:v>
                </c:pt>
                <c:pt idx="359" formatCode="_-* #,##0.00\ [$€-407]_-;\-* #,##0.00\ [$€-407]_-;_-* &quot;-&quot;??\ [$€-407]_-;_-@_-">
                  <c:v>8482.0379834103678</c:v>
                </c:pt>
                <c:pt idx="360" formatCode="_-* #,##0.00\ [$€-407]_-;\-* #,##0.00\ [$€-407]_-;_-* &quot;-&quot;??\ [$€-407]_-;_-@_-">
                  <c:v>8883.3984622393127</c:v>
                </c:pt>
                <c:pt idx="361" formatCode="_-* #,##0.00\ [$€-407]_-;\-* #,##0.00\ [$€-407]_-;_-* &quot;-&quot;??\ [$€-407]_-;_-@_-">
                  <c:v>8785.8313010664224</c:v>
                </c:pt>
                <c:pt idx="362" formatCode="_-* #,##0.00\ [$€-407]_-;\-* #,##0.00\ [$€-407]_-;_-* &quot;-&quot;??\ [$€-407]_-;_-@_-">
                  <c:v>9517.5573108449007</c:v>
                </c:pt>
                <c:pt idx="363" formatCode="_-* #,##0.00\ [$€-407]_-;\-* #,##0.00\ [$€-407]_-;_-* &quot;-&quot;??\ [$€-407]_-;_-@_-">
                  <c:v>10206.503953645315</c:v>
                </c:pt>
                <c:pt idx="364" formatCode="_-* #,##0.00\ [$€-407]_-;\-* #,##0.00\ [$€-407]_-;_-* &quot;-&quot;??\ [$€-407]_-;_-@_-">
                  <c:v>10481.678772567066</c:v>
                </c:pt>
                <c:pt idx="365" formatCode="_-* #,##0.00\ [$€-407]_-;\-* #,##0.00\ [$€-407]_-;_-* &quot;-&quot;??\ [$€-407]_-;_-@_-">
                  <c:v>10505.27305907952</c:v>
                </c:pt>
                <c:pt idx="366" formatCode="_-* #,##0.00\ [$€-407]_-;\-* #,##0.00\ [$€-407]_-;_-* &quot;-&quot;??\ [$€-407]_-;_-@_-">
                  <c:v>10689.738976941544</c:v>
                </c:pt>
                <c:pt idx="367" formatCode="_-* #,##0.00\ [$€-407]_-;\-* #,##0.00\ [$€-407]_-;_-* &quot;-&quot;??\ [$€-407]_-;_-@_-">
                  <c:v>10462.279565195196</c:v>
                </c:pt>
                <c:pt idx="368" formatCode="_-* #,##0.00\ [$€-407]_-;\-* #,##0.00\ [$€-407]_-;_-* &quot;-&quot;??\ [$€-407]_-;_-@_-">
                  <c:v>10899.413890815589</c:v>
                </c:pt>
                <c:pt idx="369" formatCode="_-* #,##0.00\ [$€-407]_-;\-* #,##0.00\ [$€-407]_-;_-* &quot;-&quot;??\ [$€-407]_-;_-@_-">
                  <c:v>9725.8141367933622</c:v>
                </c:pt>
                <c:pt idx="370" formatCode="_-* #,##0.00\ [$€-407]_-;\-* #,##0.00\ [$€-407]_-;_-* &quot;-&quot;??\ [$€-407]_-;_-@_-">
                  <c:v>9620.9254123374085</c:v>
                </c:pt>
                <c:pt idx="371" formatCode="_-* #,##0.00\ [$€-407]_-;\-* #,##0.00\ [$€-407]_-;_-* &quot;-&quot;??\ [$€-407]_-;_-@_-">
                  <c:v>10485.845914405576</c:v>
                </c:pt>
                <c:pt idx="372" formatCode="_-* #,##0.00\ [$€-407]_-;\-* #,##0.00\ [$€-407]_-;_-* &quot;-&quot;??\ [$€-407]_-;_-@_-">
                  <c:v>10761.809142831433</c:v>
                </c:pt>
                <c:pt idx="373" formatCode="_-* #,##0.00\ [$€-407]_-;\-* #,##0.00\ [$€-407]_-;_-* &quot;-&quot;??\ [$€-407]_-;_-@_-">
                  <c:v>10302.900729094097</c:v>
                </c:pt>
                <c:pt idx="374" formatCode="_-* #,##0.00\ [$€-407]_-;\-* #,##0.00\ [$€-407]_-;_-* &quot;-&quot;??\ [$€-407]_-;_-@_-">
                  <c:v>9478.6697050573985</c:v>
                </c:pt>
                <c:pt idx="375" formatCode="_-* #,##0.00\ [$€-407]_-;\-* #,##0.00\ [$€-407]_-;_-* &quot;-&quot;??\ [$€-407]_-;_-@_-">
                  <c:v>9736.5679531677433</c:v>
                </c:pt>
                <c:pt idx="376" formatCode="_-* #,##0.00\ [$€-407]_-;\-* #,##0.00\ [$€-407]_-;_-* &quot;-&quot;??\ [$€-407]_-;_-@_-">
                  <c:v>9602.9312850073657</c:v>
                </c:pt>
                <c:pt idx="377" formatCode="_-* #,##0.00\ [$€-407]_-;\-* #,##0.00\ [$€-407]_-;_-* &quot;-&quot;??\ [$€-407]_-;_-@_-">
                  <c:v>9964.8294933590714</c:v>
                </c:pt>
                <c:pt idx="378" formatCode="_-* #,##0.00\ [$€-407]_-;\-* #,##0.00\ [$€-407]_-;_-* &quot;-&quot;??\ [$€-407]_-;_-@_-">
                  <c:v>10197.14992808327</c:v>
                </c:pt>
                <c:pt idx="379" formatCode="_-* #,##0.00\ [$€-407]_-;\-* #,##0.00\ [$€-407]_-;_-* &quot;-&quot;??\ [$€-407]_-;_-@_-">
                  <c:v>9909.6496951947065</c:v>
                </c:pt>
                <c:pt idx="380" formatCode="_-* #,##0.00\ [$€-407]_-;\-* #,##0.00\ [$€-407]_-;_-* &quot;-&quot;??\ [$€-407]_-;_-@_-">
                  <c:v>10065.610288773165</c:v>
                </c:pt>
                <c:pt idx="381" formatCode="_-* #,##0.00\ [$€-407]_-;\-* #,##0.00\ [$€-407]_-;_-* &quot;-&quot;??\ [$€-407]_-;_-@_-">
                  <c:v>10596.749464842291</c:v>
                </c:pt>
                <c:pt idx="382" formatCode="_-* #,##0.00\ [$€-407]_-;\-* #,##0.00\ [$€-407]_-;_-* &quot;-&quot;??\ [$€-407]_-;_-@_-">
                  <c:v>10436.684922705082</c:v>
                </c:pt>
                <c:pt idx="383" formatCode="_-* #,##0.00\ [$€-407]_-;\-* #,##0.00\ [$€-407]_-;_-* &quot;-&quot;??\ [$€-407]_-;_-@_-">
                  <c:v>10142.547556508047</c:v>
                </c:pt>
                <c:pt idx="384" formatCode="_-* #,##0.00\ [$€-407]_-;\-* #,##0.00\ [$€-407]_-;_-* &quot;-&quot;??\ [$€-407]_-;_-@_-">
                  <c:v>10452.74637282167</c:v>
                </c:pt>
                <c:pt idx="385" formatCode="_-* #,##0.00\ [$€-407]_-;\-* #,##0.00\ [$€-407]_-;_-* &quot;-&quot;??\ [$€-407]_-;_-@_-">
                  <c:v>11248.025703285319</c:v>
                </c:pt>
                <c:pt idx="386" formatCode="_-* #,##0.00\ [$€-407]_-;\-* #,##0.00\ [$€-407]_-;_-* &quot;-&quot;??\ [$€-407]_-;_-@_-">
                  <c:v>11271.432727639125</c:v>
                </c:pt>
                <c:pt idx="387" formatCode="_-* #,##0.00\ [$€-407]_-;\-* #,##0.00\ [$€-407]_-;_-* &quot;-&quot;??\ [$€-407]_-;_-@_-">
                  <c:v>11785.535343287891</c:v>
                </c:pt>
                <c:pt idx="388" formatCode="_-* #,##0.00\ [$€-407]_-;\-* #,##0.00\ [$€-407]_-;_-* &quot;-&quot;??\ [$€-407]_-;_-@_-">
                  <c:v>11999.163346220761</c:v>
                </c:pt>
                <c:pt idx="389" formatCode="_-* #,##0.00\ [$€-407]_-;\-* #,##0.00\ [$€-407]_-;_-* &quot;-&quot;??\ [$€-407]_-;_-@_-">
                  <c:v>12447.816713513148</c:v>
                </c:pt>
                <c:pt idx="390" formatCode="_-* #,##0.00\ [$€-407]_-;\-* #,##0.00\ [$€-407]_-;_-* &quot;-&quot;??\ [$€-407]_-;_-@_-">
                  <c:v>12704.028999021481</c:v>
                </c:pt>
                <c:pt idx="391" formatCode="_-* #,##0.00\ [$€-407]_-;\-* #,##0.00\ [$€-407]_-;_-* &quot;-&quot;??\ [$€-407]_-;_-@_-">
                  <c:v>12479.80719403986</c:v>
                </c:pt>
                <c:pt idx="392" formatCode="_-* #,##0.00\ [$€-407]_-;\-* #,##0.00\ [$€-407]_-;_-* &quot;-&quot;??\ [$€-407]_-;_-@_-">
                  <c:v>12382.606152273698</c:v>
                </c:pt>
                <c:pt idx="393" formatCode="_-* #,##0.00\ [$€-407]_-;\-* #,##0.00\ [$€-407]_-;_-* &quot;-&quot;??\ [$€-407]_-;_-@_-">
                  <c:v>12383.341009567936</c:v>
                </c:pt>
                <c:pt idx="394" formatCode="_-* #,##0.00\ [$€-407]_-;\-* #,##0.00\ [$€-407]_-;_-* &quot;-&quot;??\ [$€-407]_-;_-@_-">
                  <c:v>12907.371581819118</c:v>
                </c:pt>
                <c:pt idx="395" formatCode="_-* #,##0.00\ [$€-407]_-;\-* #,##0.00\ [$€-407]_-;_-* &quot;-&quot;??\ [$€-407]_-;_-@_-">
                  <c:v>13132.545755854782</c:v>
                </c:pt>
                <c:pt idx="396" formatCode="_-* #,##0.00\ [$€-407]_-;\-* #,##0.00\ [$€-407]_-;_-* &quot;-&quot;??\ [$€-407]_-;_-@_-">
                  <c:v>12835.01724154751</c:v>
                </c:pt>
                <c:pt idx="397" formatCode="_-* #,##0.00\ [$€-407]_-;\-* #,##0.00\ [$€-407]_-;_-* &quot;-&quot;??\ [$€-407]_-;_-@_-">
                  <c:v>13044.168749007833</c:v>
                </c:pt>
                <c:pt idx="398" formatCode="_-* #,##0.00\ [$€-407]_-;\-* #,##0.00\ [$€-407]_-;_-* &quot;-&quot;??\ [$€-407]_-;_-@_-">
                  <c:v>13096.959343871493</c:v>
                </c:pt>
                <c:pt idx="399" formatCode="_-* #,##0.00\ [$€-407]_-;\-* #,##0.00\ [$€-407]_-;_-* &quot;-&quot;??\ [$€-407]_-;_-@_-">
                  <c:v>12460.653470702897</c:v>
                </c:pt>
                <c:pt idx="400" formatCode="_-* #,##0.00\ [$€-407]_-;\-* #,##0.00\ [$€-407]_-;_-* &quot;-&quot;??\ [$€-407]_-;_-@_-">
                  <c:v>12692.059000711401</c:v>
                </c:pt>
                <c:pt idx="401" formatCode="_-* #,##0.00\ [$€-407]_-;\-* #,##0.00\ [$€-407]_-;_-* &quot;-&quot;??\ [$€-407]_-;_-@_-">
                  <c:v>13412.656532741528</c:v>
                </c:pt>
                <c:pt idx="402" formatCode="_-* #,##0.00\ [$€-407]_-;\-* #,##0.00\ [$€-407]_-;_-* &quot;-&quot;??\ [$€-407]_-;_-@_-">
                  <c:v>13564.683928179389</c:v>
                </c:pt>
                <c:pt idx="403" formatCode="_-* #,##0.00\ [$€-407]_-;\-* #,##0.00\ [$€-407]_-;_-* &quot;-&quot;??\ [$€-407]_-;_-@_-">
                  <c:v>13286.850588357467</c:v>
                </c:pt>
                <c:pt idx="404" formatCode="_-* #,##0.00\ [$€-407]_-;\-* #,##0.00\ [$€-407]_-;_-* &quot;-&quot;??\ [$€-407]_-;_-@_-">
                  <c:v>13699.466735803708</c:v>
                </c:pt>
                <c:pt idx="405" formatCode="_-* #,##0.00\ [$€-407]_-;\-* #,##0.00\ [$€-407]_-;_-* &quot;-&quot;??\ [$€-407]_-;_-@_-">
                  <c:v>13636.272918366392</c:v>
                </c:pt>
                <c:pt idx="406" formatCode="_-* #,##0.00\ [$€-407]_-;\-* #,##0.00\ [$€-407]_-;_-* &quot;-&quot;??\ [$€-407]_-;_-@_-">
                  <c:v>13679.801527367899</c:v>
                </c:pt>
                <c:pt idx="407" formatCode="_-* #,##0.00\ [$€-407]_-;\-* #,##0.00\ [$€-407]_-;_-* &quot;-&quot;??\ [$€-407]_-;_-@_-">
                  <c:v>13104.833951930286</c:v>
                </c:pt>
                <c:pt idx="408" formatCode="_-* #,##0.00\ [$€-407]_-;\-* #,##0.00\ [$€-407]_-;_-* &quot;-&quot;??\ [$€-407]_-;_-@_-">
                  <c:v>13070.800649522449</c:v>
                </c:pt>
                <c:pt idx="409" formatCode="_-* #,##0.00\ [$€-407]_-;\-* #,##0.00\ [$€-407]_-;_-* &quot;-&quot;??\ [$€-407]_-;_-@_-">
                  <c:v>12264.163551194153</c:v>
                </c:pt>
                <c:pt idx="410" formatCode="_-* #,##0.00\ [$€-407]_-;\-* #,##0.00\ [$€-407]_-;_-* &quot;-&quot;??\ [$€-407]_-;_-@_-">
                  <c:v>13150.927940738682</c:v>
                </c:pt>
                <c:pt idx="411" formatCode="_-* #,##0.00\ [$€-407]_-;\-* #,##0.00\ [$€-407]_-;_-* &quot;-&quot;??\ [$€-407]_-;_-@_-">
                  <c:v>13763.823541121075</c:v>
                </c:pt>
                <c:pt idx="412" formatCode="_-* #,##0.00\ [$€-407]_-;\-* #,##0.00\ [$€-407]_-;_-* &quot;-&quot;??\ [$€-407]_-;_-@_-">
                  <c:v>14280.92924156369</c:v>
                </c:pt>
                <c:pt idx="413" formatCode="_-* #,##0.00\ [$€-407]_-;\-* #,##0.00\ [$€-407]_-;_-* &quot;-&quot;??\ [$€-407]_-;_-@_-">
                  <c:v>14580.43238793479</c:v>
                </c:pt>
                <c:pt idx="414" formatCode="_-* #,##0.00\ [$€-407]_-;\-* #,##0.00\ [$€-407]_-;_-* &quot;-&quot;??\ [$€-407]_-;_-@_-">
                  <c:v>14069.717659417845</c:v>
                </c:pt>
                <c:pt idx="415" formatCode="_-* #,##0.00\ [$€-407]_-;\-* #,##0.00\ [$€-407]_-;_-* &quot;-&quot;??\ [$€-407]_-;_-@_-">
                  <c:v>14868.259680109279</c:v>
                </c:pt>
                <c:pt idx="416" formatCode="_-* #,##0.00\ [$€-407]_-;\-* #,##0.00\ [$€-407]_-;_-* &quot;-&quot;??\ [$€-407]_-;_-@_-">
                  <c:v>14505.065206417619</c:v>
                </c:pt>
                <c:pt idx="417" formatCode="_-* #,##0.00\ [$€-407]_-;\-* #,##0.00\ [$€-407]_-;_-* &quot;-&quot;??\ [$€-407]_-;_-@_-">
                  <c:v>14696.514575196565</c:v>
                </c:pt>
                <c:pt idx="418" formatCode="_-* #,##0.00\ [$€-407]_-;\-* #,##0.00\ [$€-407]_-;_-* &quot;-&quot;??\ [$€-407]_-;_-@_-">
                  <c:v>14639.878883915924</c:v>
                </c:pt>
                <c:pt idx="419" formatCode="_-* #,##0.00\ [$€-407]_-;\-* #,##0.00\ [$€-407]_-;_-* &quot;-&quot;??\ [$€-407]_-;_-@_-">
                  <c:v>15563.208949392127</c:v>
                </c:pt>
                <c:pt idx="420" formatCode="_-* #,##0.00\ [$€-407]_-;\-* #,##0.00\ [$€-407]_-;_-* &quot;-&quot;??\ [$€-407]_-;_-@_-">
                  <c:v>15700.89812524811</c:v>
                </c:pt>
                <c:pt idx="421" formatCode="_-* #,##0.00\ [$€-407]_-;\-* #,##0.00\ [$€-407]_-;_-* &quot;-&quot;??\ [$€-407]_-;_-@_-">
                  <c:v>16497.113038837138</c:v>
                </c:pt>
                <c:pt idx="422" formatCode="_-* #,##0.00\ [$€-407]_-;\-* #,##0.00\ [$€-407]_-;_-* &quot;-&quot;??\ [$€-407]_-;_-@_-">
                  <c:v>16242.854271919108</c:v>
                </c:pt>
                <c:pt idx="423" formatCode="_-* #,##0.00\ [$€-407]_-;\-* #,##0.00\ [$€-407]_-;_-* &quot;-&quot;??\ [$€-407]_-;_-@_-">
                  <c:v>14912.6082581558</c:v>
                </c:pt>
                <c:pt idx="424" formatCode="_-* #,##0.00\ [$€-407]_-;\-* #,##0.00\ [$€-407]_-;_-* &quot;-&quot;??\ [$€-407]_-;_-@_-">
                  <c:v>12479.175094203003</c:v>
                </c:pt>
                <c:pt idx="425" formatCode="_-* #,##0.00\ [$€-407]_-;\-* #,##0.00\ [$€-407]_-;_-* &quot;-&quot;??\ [$€-407]_-;_-@_-">
                  <c:v>13589.862268609491</c:v>
                </c:pt>
                <c:pt idx="426" formatCode="_-* #,##0.00\ [$€-407]_-;\-* #,##0.00\ [$€-407]_-;_-* &quot;-&quot;??\ [$€-407]_-;_-@_-">
                  <c:v>14612.650364345962</c:v>
                </c:pt>
                <c:pt idx="427" formatCode="_-* #,##0.00\ [$€-407]_-;\-* #,##0.00\ [$€-407]_-;_-* &quot;-&quot;??\ [$€-407]_-;_-@_-">
                  <c:v>15051.239240013878</c:v>
                </c:pt>
                <c:pt idx="428" formatCode="_-* #,##0.00\ [$€-407]_-;\-* #,##0.00\ [$€-407]_-;_-* &quot;-&quot;??\ [$€-407]_-;_-@_-">
                  <c:v>14933.482210809858</c:v>
                </c:pt>
                <c:pt idx="429" formatCode="_-* #,##0.00\ [$€-407]_-;\-* #,##0.00\ [$€-407]_-;_-* &quot;-&quot;??\ [$€-407]_-;_-@_-">
                  <c:v>15331.808430293528</c:v>
                </c:pt>
                <c:pt idx="430" formatCode="_-* #,##0.00\ [$€-407]_-;\-* #,##0.00\ [$€-407]_-;_-* &quot;-&quot;??\ [$€-407]_-;_-@_-">
                  <c:v>15043.291375639545</c:v>
                </c:pt>
                <c:pt idx="431" formatCode="_-* #,##0.00\ [$€-407]_-;\-* #,##0.00\ [$€-407]_-;_-* &quot;-&quot;??\ [$€-407]_-;_-@_-">
                  <c:v>14486.955535634901</c:v>
                </c:pt>
                <c:pt idx="432" formatCode="_-* #,##0.00\ [$€-407]_-;\-* #,##0.00\ [$€-407]_-;_-* &quot;-&quot;??\ [$€-407]_-;_-@_-">
                  <c:v>16387.428353019583</c:v>
                </c:pt>
                <c:pt idx="433" formatCode="_-* #,##0.00\ [$€-407]_-;\-* #,##0.00\ [$€-407]_-;_-* &quot;-&quot;??\ [$€-407]_-;_-@_-">
                  <c:v>16761.913610132506</c:v>
                </c:pt>
                <c:pt idx="434" formatCode="_-* #,##0.00\ [$€-407]_-;\-* #,##0.00\ [$€-407]_-;_-* &quot;-&quot;??\ [$€-407]_-;_-@_-">
                  <c:v>17112.819227948454</c:v>
                </c:pt>
                <c:pt idx="435" formatCode="_-* #,##0.00\ [$€-407]_-;\-* #,##0.00\ [$€-407]_-;_-* &quot;-&quot;??\ [$€-407]_-;_-@_-">
                  <c:v>17497.165019210603</c:v>
                </c:pt>
                <c:pt idx="436" formatCode="_-* #,##0.00\ [$€-407]_-;\-* #,##0.00\ [$€-407]_-;_-* &quot;-&quot;??\ [$€-407]_-;_-@_-">
                  <c:v>18435.195565525955</c:v>
                </c:pt>
                <c:pt idx="437" formatCode="_-* #,##0.00\ [$€-407]_-;\-* #,##0.00\ [$€-407]_-;_-* &quot;-&quot;??\ [$€-407]_-;_-@_-">
                  <c:v>18906.856396674601</c:v>
                </c:pt>
                <c:pt idx="438" formatCode="_-* #,##0.00\ [$€-407]_-;\-* #,##0.00\ [$€-407]_-;_-* &quot;-&quot;??\ [$€-407]_-;_-@_-">
                  <c:v>19560.593238199104</c:v>
                </c:pt>
                <c:pt idx="439" formatCode="_-* #,##0.00\ [$€-407]_-;\-* #,##0.00\ [$€-407]_-;_-* &quot;-&quot;??\ [$€-407]_-;_-@_-">
                  <c:v>19877.10913959016</c:v>
                </c:pt>
                <c:pt idx="440" formatCode="_-* #,##0.00\ [$€-407]_-;\-* #,##0.00\ [$€-407]_-;_-* &quot;-&quot;??\ [$€-407]_-;_-@_-">
                  <c:v>20279.601922722526</c:v>
                </c:pt>
                <c:pt idx="441" formatCode="_-* #,##0.00\ [$€-407]_-;\-* #,##0.00\ [$€-407]_-;_-* &quot;-&quot;??\ [$€-407]_-;_-@_-">
                  <c:v>20824.953943856366</c:v>
                </c:pt>
                <c:pt idx="442" formatCode="_-* #,##0.00\ [$€-407]_-;\-* #,##0.00\ [$€-407]_-;_-* &quot;-&quot;??\ [$€-407]_-;_-@_-">
                  <c:v>19941.715000253909</c:v>
                </c:pt>
                <c:pt idx="443" formatCode="_-* #,##0.00\ [$€-407]_-;\-* #,##0.00\ [$€-407]_-;_-* &quot;-&quot;??\ [$€-407]_-;_-@_-">
                  <c:v>21198.887376886298</c:v>
                </c:pt>
                <c:pt idx="444" formatCode="_-* #,##0.00\ [$€-407]_-;\-* #,##0.00\ [$€-407]_-;_-* &quot;-&quot;??\ [$€-407]_-;_-@_-">
                  <c:v>20655.660828579468</c:v>
                </c:pt>
                <c:pt idx="445" formatCode="_-* #,##0.00\ [$€-407]_-;\-* #,##0.00\ [$€-407]_-;_-* &quot;-&quot;??\ [$€-407]_-;_-@_-">
                  <c:v>21809.452252874267</c:v>
                </c:pt>
                <c:pt idx="446" formatCode="_-* #,##0.00\ [$€-407]_-;\-* #,##0.00\ [$€-407]_-;_-* &quot;-&quot;??\ [$€-407]_-;_-@_-">
                  <c:v>21290.370034958702</c:v>
                </c:pt>
                <c:pt idx="447" formatCode="_-* #,##0.00\ [$€-407]_-;\-* #,##0.00\ [$€-407]_-;_-* &quot;-&quot;??\ [$€-407]_-;_-@_-">
                  <c:v>19996.571615055258</c:v>
                </c:pt>
                <c:pt idx="448" formatCode="_-* #,##0.00\ [$€-407]_-;\-* #,##0.00\ [$€-407]_-;_-* &quot;-&quot;??\ [$€-407]_-;_-@_-">
                  <c:v>20688.974233316218</c:v>
                </c:pt>
                <c:pt idx="449" formatCode="_-* #,##0.00\ [$€-407]_-;\-* #,##0.00\ [$€-407]_-;_-* &quot;-&quot;??\ [$€-407]_-;_-@_-">
                  <c:v>20227.42876902139</c:v>
                </c:pt>
                <c:pt idx="450" formatCode="_-* #,##0.00\ [$€-407]_-;\-* #,##0.00\ [$€-407]_-;_-* &quot;-&quot;??\ [$€-407]_-;_-@_-">
                  <c:v>20317.82698043355</c:v>
                </c:pt>
                <c:pt idx="451" formatCode="_-* #,##0.00\ [$€-407]_-;\-* #,##0.00\ [$€-407]_-;_-* &quot;-&quot;??\ [$€-407]_-;_-@_-">
                  <c:v>18815.693435990514</c:v>
                </c:pt>
                <c:pt idx="452" formatCode="_-* #,##0.00\ [$€-407]_-;\-* #,##0.00\ [$€-407]_-;_-* &quot;-&quot;??\ [$€-407]_-;_-@_-">
                  <c:v>20229.698153360292</c:v>
                </c:pt>
                <c:pt idx="453" formatCode="_-* #,##0.00\ [$€-407]_-;\-* #,##0.00\ [$€-407]_-;_-* &quot;-&quot;??\ [$€-407]_-;_-@_-">
                  <c:v>19399.958666861497</c:v>
                </c:pt>
                <c:pt idx="454" formatCode="_-* #,##0.00\ [$€-407]_-;\-* #,##0.00\ [$€-407]_-;_-* &quot;-&quot;??\ [$€-407]_-;_-@_-">
                  <c:v>18290.60687204836</c:v>
                </c:pt>
                <c:pt idx="455" formatCode="_-* #,##0.00\ [$€-407]_-;\-* #,##0.00\ [$€-407]_-;_-* &quot;-&quot;??\ [$€-407]_-;_-@_-">
                  <c:v>19414.602611652848</c:v>
                </c:pt>
                <c:pt idx="456" formatCode="_-* #,##0.00\ [$€-407]_-;\-* #,##0.00\ [$€-407]_-;_-* &quot;-&quot;??\ [$€-407]_-;_-@_-">
                  <c:v>20908.936913072437</c:v>
                </c:pt>
                <c:pt idx="457" formatCode="_-* #,##0.00\ [$€-407]_-;\-* #,##0.00\ [$€-407]_-;_-* &quot;-&quot;??\ [$€-407]_-;_-@_-">
                  <c:v>20295.052598710739</c:v>
                </c:pt>
                <c:pt idx="458" formatCode="_-* #,##0.00\ [$€-407]_-;\-* #,##0.00\ [$€-407]_-;_-* &quot;-&quot;??\ [$€-407]_-;_-@_-">
                  <c:v>21793.883522782522</c:v>
                </c:pt>
                <c:pt idx="459" formatCode="_-* #,##0.00\ [$€-407]_-;\-* #,##0.00\ [$€-407]_-;_-* &quot;-&quot;??\ [$€-407]_-;_-@_-">
                  <c:v>21927.369777994485</c:v>
                </c:pt>
                <c:pt idx="460" formatCode="_-* #,##0.00\ [$€-407]_-;\-* #,##0.00\ [$€-407]_-;_-* &quot;-&quot;??\ [$€-407]_-;_-@_-">
                  <c:v>21970.608030504911</c:v>
                </c:pt>
                <c:pt idx="461" formatCode="_-* #,##0.00\ [$€-407]_-;\-* #,##0.00\ [$€-407]_-;_-* &quot;-&quot;??\ [$€-407]_-;_-@_-">
                  <c:v>22334.050554598423</c:v>
                </c:pt>
                <c:pt idx="462" formatCode="_-* #,##0.00\ [$€-407]_-;\-* #,##0.00\ [$€-407]_-;_-* &quot;-&quot;??\ [$€-407]_-;_-@_-">
                  <c:v>22633.667868475375</c:v>
                </c:pt>
                <c:pt idx="463" formatCode="_-* #,##0.00\ [$€-407]_-;\-* #,##0.00\ [$€-407]_-;_-* &quot;-&quot;??\ [$€-407]_-;_-@_-">
                  <c:v>22664.09684435598</c:v>
                </c:pt>
                <c:pt idx="464" formatCode="_-* #,##0.00\ [$€-407]_-;\-* #,##0.00\ [$€-407]_-;_-* &quot;-&quot;??\ [$€-407]_-;_-@_-">
                  <c:v>22734.563836068555</c:v>
                </c:pt>
                <c:pt idx="465" formatCode="_-* #,##0.00\ [$€-407]_-;\-* #,##0.00\ [$€-407]_-;_-* &quot;-&quot;??\ [$€-407]_-;_-@_-">
                  <c:v>22710.207819198535</c:v>
                </c:pt>
                <c:pt idx="466" formatCode="_-* #,##0.00\ [$€-407]_-;\-* #,##0.00\ [$€-407]_-;_-* &quot;-&quot;??\ [$€-407]_-;_-@_-">
                  <c:v>22158.054195199715</c:v>
                </c:pt>
                <c:pt idx="467" formatCode="_-* #,##0.00\ [$€-407]_-;\-* #,##0.00\ [$€-407]_-;_-* &quot;-&quot;??\ [$€-407]_-;_-@_-">
                  <c:v>22122.206059611948</c:v>
                </c:pt>
                <c:pt idx="468" formatCode="_-* #,##0.00\ [$€-407]_-;\-* #,##0.00\ [$€-407]_-;_-* &quot;-&quot;??\ [$€-407]_-;_-@_-">
                  <c:v>23349.262906581142</c:v>
                </c:pt>
                <c:pt idx="469" formatCode="_-* #,##0.00\ [$€-407]_-;\-* #,##0.00\ [$€-407]_-;_-* &quot;-&quot;??\ [$€-407]_-;_-@_-">
                  <c:v>24039.925188321566</c:v>
                </c:pt>
                <c:pt idx="470" formatCode="_-* #,##0.00\ [$€-407]_-;\-* #,##0.00\ [$€-407]_-;_-* &quot;-&quot;??\ [$€-407]_-;_-@_-">
                  <c:v>24379.384475914379</c:v>
                </c:pt>
                <c:pt idx="471" formatCode="_-* #,##0.00\ [$€-407]_-;\-* #,##0.00\ [$€-407]_-;_-* &quot;-&quot;??\ [$€-407]_-;_-@_-">
                  <c:v>25159.278897789121</c:v>
                </c:pt>
                <c:pt idx="472" formatCode="_-* #,##0.00\ [$€-407]_-;\-* #,##0.00\ [$€-407]_-;_-* &quot;-&quot;??\ [$€-407]_-;_-@_-">
                  <c:v>25892.90859602912</c:v>
                </c:pt>
                <c:pt idx="473" formatCode="_-* #,##0.00\ [$€-407]_-;\-* #,##0.00\ [$€-407]_-;_-* &quot;-&quot;??\ [$€-407]_-;_-@_-">
                  <c:v>25868.155190572495</c:v>
                </c:pt>
                <c:pt idx="474" formatCode="_-* #,##0.00\ [$€-407]_-;\-* #,##0.00\ [$€-407]_-;_-* &quot;-&quot;??\ [$€-407]_-;_-@_-">
                  <c:v>26987.627454484558</c:v>
                </c:pt>
                <c:pt idx="475" formatCode="_-* #,##0.00\ [$€-407]_-;\-* #,##0.00\ [$€-407]_-;_-* &quot;-&quot;??\ [$€-407]_-;_-@_-">
                  <c:v>26623.180796394969</c:v>
                </c:pt>
                <c:pt idx="476" formatCode="_-* #,##0.00\ [$€-407]_-;\-* #,##0.00\ [$€-407]_-;_-* &quot;-&quot;??\ [$€-407]_-;_-@_-">
                  <c:v>26016.688193960181</c:v>
                </c:pt>
                <c:pt idx="477" formatCode="_-* #,##0.00\ [$€-407]_-;\-* #,##0.00\ [$€-407]_-;_-* &quot;-&quot;??\ [$€-407]_-;_-@_-">
                  <c:v>27544.226766072636</c:v>
                </c:pt>
                <c:pt idx="478" formatCode="_-* #,##0.00\ [$€-407]_-;\-* #,##0.00\ [$€-407]_-;_-* &quot;-&quot;??\ [$€-407]_-;_-@_-">
                  <c:v>27422.250917996374</c:v>
                </c:pt>
                <c:pt idx="479" formatCode="_-* #,##0.00\ [$€-407]_-;\-* #,##0.00\ [$€-407]_-;_-* &quot;-&quot;??\ [$€-407]_-;_-@_-">
                  <c:v>26958.898774646623</c:v>
                </c:pt>
                <c:pt idx="480" formatCode="_-* #,##0.00\ [$€-407]_-;\-* #,##0.00\ [$€-407]_-;_-* &quot;-&quot;??\ [$€-407]_-;_-@_-">
                  <c:v>27206.16615622153</c:v>
                </c:pt>
              </c:numCache>
            </c:numRef>
          </c:val>
          <c:smooth val="0"/>
          <c:extLst>
            <c:ext xmlns:c16="http://schemas.microsoft.com/office/drawing/2014/chart" uri="{C3380CC4-5D6E-409C-BE32-E72D297353CC}">
              <c16:uniqueId val="{00000005-A71D-43AA-AE67-1B458FEEEED2}"/>
            </c:ext>
          </c:extLst>
        </c:ser>
        <c:ser>
          <c:idx val="3"/>
          <c:order val="3"/>
          <c:tx>
            <c:strRef>
              <c:f>Sheet1!$AI$1</c:f>
              <c:strCache>
                <c:ptCount val="1"/>
                <c:pt idx="0">
                  <c:v>10 Jahre</c:v>
                </c:pt>
              </c:strCache>
            </c:strRef>
          </c:tx>
          <c:spPr>
            <a:ln w="28575" cap="rnd">
              <a:solidFill>
                <a:srgbClr val="414141"/>
              </a:solidFill>
              <a:round/>
            </a:ln>
            <a:effectLst/>
          </c:spPr>
          <c:marker>
            <c:symbol val="none"/>
          </c:marker>
          <c:dLbls>
            <c:dLbl>
              <c:idx val="47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78-466B-B9EE-EC2116E12982}"/>
                </c:ext>
              </c:extLst>
            </c:dLbl>
            <c:numFmt formatCode="#,##0\ [$€-407]"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1414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Sheet1!$AE$2:$AE$482</c:f>
              <c:numCache>
                <c:formatCode>m/d/yyyy</c:formatCode>
                <c:ptCount val="481"/>
                <c:pt idx="0">
                  <c:v>31018</c:v>
                </c:pt>
                <c:pt idx="1">
                  <c:v>31049</c:v>
                </c:pt>
                <c:pt idx="2">
                  <c:v>31080</c:v>
                </c:pt>
                <c:pt idx="3">
                  <c:v>31108</c:v>
                </c:pt>
                <c:pt idx="4">
                  <c:v>31139</c:v>
                </c:pt>
                <c:pt idx="5">
                  <c:v>31169</c:v>
                </c:pt>
                <c:pt idx="6">
                  <c:v>31200</c:v>
                </c:pt>
                <c:pt idx="7">
                  <c:v>31230</c:v>
                </c:pt>
                <c:pt idx="8">
                  <c:v>31261</c:v>
                </c:pt>
                <c:pt idx="9">
                  <c:v>31292</c:v>
                </c:pt>
                <c:pt idx="10">
                  <c:v>31322</c:v>
                </c:pt>
                <c:pt idx="11">
                  <c:v>31353</c:v>
                </c:pt>
                <c:pt idx="12">
                  <c:v>31383</c:v>
                </c:pt>
                <c:pt idx="13">
                  <c:v>31414</c:v>
                </c:pt>
                <c:pt idx="14">
                  <c:v>31445</c:v>
                </c:pt>
                <c:pt idx="15">
                  <c:v>31473</c:v>
                </c:pt>
                <c:pt idx="16">
                  <c:v>31504</c:v>
                </c:pt>
                <c:pt idx="17">
                  <c:v>31534</c:v>
                </c:pt>
                <c:pt idx="18">
                  <c:v>31565</c:v>
                </c:pt>
                <c:pt idx="19">
                  <c:v>31595</c:v>
                </c:pt>
                <c:pt idx="20">
                  <c:v>31626</c:v>
                </c:pt>
                <c:pt idx="21">
                  <c:v>31657</c:v>
                </c:pt>
                <c:pt idx="22">
                  <c:v>31687</c:v>
                </c:pt>
                <c:pt idx="23">
                  <c:v>31718</c:v>
                </c:pt>
                <c:pt idx="24">
                  <c:v>31748</c:v>
                </c:pt>
                <c:pt idx="25">
                  <c:v>31779</c:v>
                </c:pt>
                <c:pt idx="26">
                  <c:v>31810</c:v>
                </c:pt>
                <c:pt idx="27">
                  <c:v>31838</c:v>
                </c:pt>
                <c:pt idx="28">
                  <c:v>31869</c:v>
                </c:pt>
                <c:pt idx="29">
                  <c:v>31899</c:v>
                </c:pt>
                <c:pt idx="30">
                  <c:v>31930</c:v>
                </c:pt>
                <c:pt idx="31">
                  <c:v>31960</c:v>
                </c:pt>
                <c:pt idx="32">
                  <c:v>31991</c:v>
                </c:pt>
                <c:pt idx="33">
                  <c:v>32022</c:v>
                </c:pt>
                <c:pt idx="34">
                  <c:v>32052</c:v>
                </c:pt>
                <c:pt idx="35">
                  <c:v>32083</c:v>
                </c:pt>
                <c:pt idx="36">
                  <c:v>32113</c:v>
                </c:pt>
                <c:pt idx="37">
                  <c:v>32144</c:v>
                </c:pt>
                <c:pt idx="38">
                  <c:v>32175</c:v>
                </c:pt>
                <c:pt idx="39">
                  <c:v>32204</c:v>
                </c:pt>
                <c:pt idx="40">
                  <c:v>32235</c:v>
                </c:pt>
                <c:pt idx="41">
                  <c:v>32265</c:v>
                </c:pt>
                <c:pt idx="42">
                  <c:v>32296</c:v>
                </c:pt>
                <c:pt idx="43">
                  <c:v>32326</c:v>
                </c:pt>
                <c:pt idx="44">
                  <c:v>32357</c:v>
                </c:pt>
                <c:pt idx="45">
                  <c:v>32388</c:v>
                </c:pt>
                <c:pt idx="46">
                  <c:v>32418</c:v>
                </c:pt>
                <c:pt idx="47">
                  <c:v>32449</c:v>
                </c:pt>
                <c:pt idx="48">
                  <c:v>32479</c:v>
                </c:pt>
                <c:pt idx="49">
                  <c:v>32510</c:v>
                </c:pt>
                <c:pt idx="50">
                  <c:v>32541</c:v>
                </c:pt>
                <c:pt idx="51">
                  <c:v>32569</c:v>
                </c:pt>
                <c:pt idx="52">
                  <c:v>32600</c:v>
                </c:pt>
                <c:pt idx="53">
                  <c:v>32630</c:v>
                </c:pt>
                <c:pt idx="54">
                  <c:v>32661</c:v>
                </c:pt>
                <c:pt idx="55">
                  <c:v>32691</c:v>
                </c:pt>
                <c:pt idx="56">
                  <c:v>32722</c:v>
                </c:pt>
                <c:pt idx="57">
                  <c:v>32753</c:v>
                </c:pt>
                <c:pt idx="58">
                  <c:v>32783</c:v>
                </c:pt>
                <c:pt idx="59">
                  <c:v>32814</c:v>
                </c:pt>
                <c:pt idx="60">
                  <c:v>32844</c:v>
                </c:pt>
                <c:pt idx="61">
                  <c:v>32875</c:v>
                </c:pt>
                <c:pt idx="62">
                  <c:v>32906</c:v>
                </c:pt>
                <c:pt idx="63">
                  <c:v>32934</c:v>
                </c:pt>
                <c:pt idx="64">
                  <c:v>32965</c:v>
                </c:pt>
                <c:pt idx="65">
                  <c:v>32995</c:v>
                </c:pt>
                <c:pt idx="66">
                  <c:v>33026</c:v>
                </c:pt>
                <c:pt idx="67">
                  <c:v>33056</c:v>
                </c:pt>
                <c:pt idx="68">
                  <c:v>33087</c:v>
                </c:pt>
                <c:pt idx="69">
                  <c:v>33118</c:v>
                </c:pt>
                <c:pt idx="70">
                  <c:v>33148</c:v>
                </c:pt>
                <c:pt idx="71">
                  <c:v>33179</c:v>
                </c:pt>
                <c:pt idx="72">
                  <c:v>33209</c:v>
                </c:pt>
                <c:pt idx="73">
                  <c:v>33240</c:v>
                </c:pt>
                <c:pt idx="74">
                  <c:v>33271</c:v>
                </c:pt>
                <c:pt idx="75">
                  <c:v>33299</c:v>
                </c:pt>
                <c:pt idx="76">
                  <c:v>33330</c:v>
                </c:pt>
                <c:pt idx="77">
                  <c:v>33360</c:v>
                </c:pt>
                <c:pt idx="78">
                  <c:v>33391</c:v>
                </c:pt>
                <c:pt idx="79">
                  <c:v>33421</c:v>
                </c:pt>
                <c:pt idx="80">
                  <c:v>33452</c:v>
                </c:pt>
                <c:pt idx="81">
                  <c:v>33483</c:v>
                </c:pt>
                <c:pt idx="82">
                  <c:v>33513</c:v>
                </c:pt>
                <c:pt idx="83">
                  <c:v>33544</c:v>
                </c:pt>
                <c:pt idx="84">
                  <c:v>33574</c:v>
                </c:pt>
                <c:pt idx="85">
                  <c:v>33605</c:v>
                </c:pt>
                <c:pt idx="86">
                  <c:v>33636</c:v>
                </c:pt>
                <c:pt idx="87">
                  <c:v>33665</c:v>
                </c:pt>
                <c:pt idx="88">
                  <c:v>33696</c:v>
                </c:pt>
                <c:pt idx="89">
                  <c:v>33726</c:v>
                </c:pt>
                <c:pt idx="90">
                  <c:v>33757</c:v>
                </c:pt>
                <c:pt idx="91">
                  <c:v>33787</c:v>
                </c:pt>
                <c:pt idx="92">
                  <c:v>33818</c:v>
                </c:pt>
                <c:pt idx="93">
                  <c:v>33849</c:v>
                </c:pt>
                <c:pt idx="94">
                  <c:v>33879</c:v>
                </c:pt>
                <c:pt idx="95">
                  <c:v>33910</c:v>
                </c:pt>
                <c:pt idx="96">
                  <c:v>33940</c:v>
                </c:pt>
                <c:pt idx="97">
                  <c:v>33971</c:v>
                </c:pt>
                <c:pt idx="98">
                  <c:v>34002</c:v>
                </c:pt>
                <c:pt idx="99">
                  <c:v>34030</c:v>
                </c:pt>
                <c:pt idx="100">
                  <c:v>34061</c:v>
                </c:pt>
                <c:pt idx="101">
                  <c:v>34091</c:v>
                </c:pt>
                <c:pt idx="102">
                  <c:v>34122</c:v>
                </c:pt>
                <c:pt idx="103">
                  <c:v>34152</c:v>
                </c:pt>
                <c:pt idx="104">
                  <c:v>34183</c:v>
                </c:pt>
                <c:pt idx="105">
                  <c:v>34214</c:v>
                </c:pt>
                <c:pt idx="106">
                  <c:v>34244</c:v>
                </c:pt>
                <c:pt idx="107">
                  <c:v>34275</c:v>
                </c:pt>
                <c:pt idx="108">
                  <c:v>34305</c:v>
                </c:pt>
                <c:pt idx="109">
                  <c:v>34336</c:v>
                </c:pt>
                <c:pt idx="110">
                  <c:v>34367</c:v>
                </c:pt>
                <c:pt idx="111">
                  <c:v>34395</c:v>
                </c:pt>
                <c:pt idx="112">
                  <c:v>34426</c:v>
                </c:pt>
                <c:pt idx="113">
                  <c:v>34456</c:v>
                </c:pt>
                <c:pt idx="114">
                  <c:v>34487</c:v>
                </c:pt>
                <c:pt idx="115">
                  <c:v>34517</c:v>
                </c:pt>
                <c:pt idx="116">
                  <c:v>34548</c:v>
                </c:pt>
                <c:pt idx="117">
                  <c:v>34579</c:v>
                </c:pt>
                <c:pt idx="118">
                  <c:v>34609</c:v>
                </c:pt>
                <c:pt idx="119">
                  <c:v>34640</c:v>
                </c:pt>
                <c:pt idx="120">
                  <c:v>34670</c:v>
                </c:pt>
                <c:pt idx="121">
                  <c:v>34701</c:v>
                </c:pt>
                <c:pt idx="122">
                  <c:v>34732</c:v>
                </c:pt>
                <c:pt idx="123">
                  <c:v>34760</c:v>
                </c:pt>
                <c:pt idx="124">
                  <c:v>34791</c:v>
                </c:pt>
                <c:pt idx="125">
                  <c:v>34821</c:v>
                </c:pt>
                <c:pt idx="126">
                  <c:v>34852</c:v>
                </c:pt>
                <c:pt idx="127">
                  <c:v>34882</c:v>
                </c:pt>
                <c:pt idx="128">
                  <c:v>34913</c:v>
                </c:pt>
                <c:pt idx="129">
                  <c:v>34944</c:v>
                </c:pt>
                <c:pt idx="130">
                  <c:v>34974</c:v>
                </c:pt>
                <c:pt idx="131">
                  <c:v>35005</c:v>
                </c:pt>
                <c:pt idx="132">
                  <c:v>35035</c:v>
                </c:pt>
                <c:pt idx="133">
                  <c:v>35066</c:v>
                </c:pt>
                <c:pt idx="134">
                  <c:v>35097</c:v>
                </c:pt>
                <c:pt idx="135">
                  <c:v>35126</c:v>
                </c:pt>
                <c:pt idx="136">
                  <c:v>35157</c:v>
                </c:pt>
                <c:pt idx="137">
                  <c:v>35187</c:v>
                </c:pt>
                <c:pt idx="138">
                  <c:v>35218</c:v>
                </c:pt>
                <c:pt idx="139">
                  <c:v>35248</c:v>
                </c:pt>
                <c:pt idx="140">
                  <c:v>35279</c:v>
                </c:pt>
                <c:pt idx="141">
                  <c:v>35310</c:v>
                </c:pt>
                <c:pt idx="142">
                  <c:v>35340</c:v>
                </c:pt>
                <c:pt idx="143">
                  <c:v>35371</c:v>
                </c:pt>
                <c:pt idx="144">
                  <c:v>35401</c:v>
                </c:pt>
                <c:pt idx="145">
                  <c:v>35432</c:v>
                </c:pt>
                <c:pt idx="146">
                  <c:v>35463</c:v>
                </c:pt>
                <c:pt idx="147">
                  <c:v>35491</c:v>
                </c:pt>
                <c:pt idx="148">
                  <c:v>35522</c:v>
                </c:pt>
                <c:pt idx="149">
                  <c:v>35552</c:v>
                </c:pt>
                <c:pt idx="150">
                  <c:v>35583</c:v>
                </c:pt>
                <c:pt idx="151">
                  <c:v>35613</c:v>
                </c:pt>
                <c:pt idx="152">
                  <c:v>35644</c:v>
                </c:pt>
                <c:pt idx="153">
                  <c:v>35675</c:v>
                </c:pt>
                <c:pt idx="154">
                  <c:v>35705</c:v>
                </c:pt>
                <c:pt idx="155">
                  <c:v>35736</c:v>
                </c:pt>
                <c:pt idx="156">
                  <c:v>35766</c:v>
                </c:pt>
                <c:pt idx="157">
                  <c:v>35797</c:v>
                </c:pt>
                <c:pt idx="158">
                  <c:v>35828</c:v>
                </c:pt>
                <c:pt idx="159">
                  <c:v>35856</c:v>
                </c:pt>
                <c:pt idx="160">
                  <c:v>35887</c:v>
                </c:pt>
                <c:pt idx="161">
                  <c:v>35917</c:v>
                </c:pt>
                <c:pt idx="162">
                  <c:v>35948</c:v>
                </c:pt>
                <c:pt idx="163">
                  <c:v>35978</c:v>
                </c:pt>
                <c:pt idx="164">
                  <c:v>36009</c:v>
                </c:pt>
                <c:pt idx="165">
                  <c:v>36040</c:v>
                </c:pt>
                <c:pt idx="166">
                  <c:v>36070</c:v>
                </c:pt>
                <c:pt idx="167">
                  <c:v>36101</c:v>
                </c:pt>
                <c:pt idx="168">
                  <c:v>36131</c:v>
                </c:pt>
                <c:pt idx="169">
                  <c:v>36162</c:v>
                </c:pt>
                <c:pt idx="170">
                  <c:v>36193</c:v>
                </c:pt>
                <c:pt idx="171">
                  <c:v>36221</c:v>
                </c:pt>
                <c:pt idx="172">
                  <c:v>36252</c:v>
                </c:pt>
                <c:pt idx="173">
                  <c:v>36282</c:v>
                </c:pt>
                <c:pt idx="174">
                  <c:v>36313</c:v>
                </c:pt>
                <c:pt idx="175">
                  <c:v>36343</c:v>
                </c:pt>
                <c:pt idx="176">
                  <c:v>36374</c:v>
                </c:pt>
                <c:pt idx="177">
                  <c:v>36405</c:v>
                </c:pt>
                <c:pt idx="178">
                  <c:v>36435</c:v>
                </c:pt>
                <c:pt idx="179">
                  <c:v>36466</c:v>
                </c:pt>
                <c:pt idx="180">
                  <c:v>36496</c:v>
                </c:pt>
                <c:pt idx="181">
                  <c:v>36527</c:v>
                </c:pt>
                <c:pt idx="182">
                  <c:v>36558</c:v>
                </c:pt>
                <c:pt idx="183">
                  <c:v>36587</c:v>
                </c:pt>
                <c:pt idx="184">
                  <c:v>36618</c:v>
                </c:pt>
                <c:pt idx="185">
                  <c:v>36648</c:v>
                </c:pt>
                <c:pt idx="186">
                  <c:v>36679</c:v>
                </c:pt>
                <c:pt idx="187">
                  <c:v>36709</c:v>
                </c:pt>
                <c:pt idx="188">
                  <c:v>36740</c:v>
                </c:pt>
                <c:pt idx="189">
                  <c:v>36771</c:v>
                </c:pt>
                <c:pt idx="190">
                  <c:v>36801</c:v>
                </c:pt>
                <c:pt idx="191">
                  <c:v>36832</c:v>
                </c:pt>
                <c:pt idx="192">
                  <c:v>36862</c:v>
                </c:pt>
                <c:pt idx="193">
                  <c:v>36893</c:v>
                </c:pt>
                <c:pt idx="194">
                  <c:v>36924</c:v>
                </c:pt>
                <c:pt idx="195">
                  <c:v>36952</c:v>
                </c:pt>
                <c:pt idx="196">
                  <c:v>36983</c:v>
                </c:pt>
                <c:pt idx="197">
                  <c:v>37013</c:v>
                </c:pt>
                <c:pt idx="198">
                  <c:v>37044</c:v>
                </c:pt>
                <c:pt idx="199">
                  <c:v>37074</c:v>
                </c:pt>
                <c:pt idx="200">
                  <c:v>37105</c:v>
                </c:pt>
                <c:pt idx="201">
                  <c:v>37136</c:v>
                </c:pt>
                <c:pt idx="202">
                  <c:v>37166</c:v>
                </c:pt>
                <c:pt idx="203">
                  <c:v>37197</c:v>
                </c:pt>
                <c:pt idx="204">
                  <c:v>37227</c:v>
                </c:pt>
                <c:pt idx="205">
                  <c:v>37258</c:v>
                </c:pt>
                <c:pt idx="206">
                  <c:v>37289</c:v>
                </c:pt>
                <c:pt idx="207">
                  <c:v>37317</c:v>
                </c:pt>
                <c:pt idx="208">
                  <c:v>37348</c:v>
                </c:pt>
                <c:pt idx="209">
                  <c:v>37378</c:v>
                </c:pt>
                <c:pt idx="210">
                  <c:v>37409</c:v>
                </c:pt>
                <c:pt idx="211">
                  <c:v>37439</c:v>
                </c:pt>
                <c:pt idx="212">
                  <c:v>37470</c:v>
                </c:pt>
                <c:pt idx="213">
                  <c:v>37501</c:v>
                </c:pt>
                <c:pt idx="214">
                  <c:v>37531</c:v>
                </c:pt>
                <c:pt idx="215">
                  <c:v>37562</c:v>
                </c:pt>
                <c:pt idx="216">
                  <c:v>37592</c:v>
                </c:pt>
                <c:pt idx="217">
                  <c:v>37623</c:v>
                </c:pt>
                <c:pt idx="218">
                  <c:v>37654</c:v>
                </c:pt>
                <c:pt idx="219">
                  <c:v>37682</c:v>
                </c:pt>
                <c:pt idx="220">
                  <c:v>37713</c:v>
                </c:pt>
                <c:pt idx="221">
                  <c:v>37743</c:v>
                </c:pt>
                <c:pt idx="222">
                  <c:v>37774</c:v>
                </c:pt>
                <c:pt idx="223">
                  <c:v>37804</c:v>
                </c:pt>
                <c:pt idx="224">
                  <c:v>37835</c:v>
                </c:pt>
                <c:pt idx="225">
                  <c:v>37866</c:v>
                </c:pt>
                <c:pt idx="226">
                  <c:v>37896</c:v>
                </c:pt>
                <c:pt idx="227">
                  <c:v>37927</c:v>
                </c:pt>
                <c:pt idx="228">
                  <c:v>37957</c:v>
                </c:pt>
                <c:pt idx="229">
                  <c:v>37988</c:v>
                </c:pt>
                <c:pt idx="230">
                  <c:v>38019</c:v>
                </c:pt>
                <c:pt idx="231">
                  <c:v>38048</c:v>
                </c:pt>
                <c:pt idx="232">
                  <c:v>38079</c:v>
                </c:pt>
                <c:pt idx="233">
                  <c:v>38109</c:v>
                </c:pt>
                <c:pt idx="234">
                  <c:v>38140</c:v>
                </c:pt>
                <c:pt idx="235">
                  <c:v>38170</c:v>
                </c:pt>
                <c:pt idx="236">
                  <c:v>38201</c:v>
                </c:pt>
                <c:pt idx="237">
                  <c:v>38232</c:v>
                </c:pt>
                <c:pt idx="238">
                  <c:v>38262</c:v>
                </c:pt>
                <c:pt idx="239">
                  <c:v>38293</c:v>
                </c:pt>
                <c:pt idx="240">
                  <c:v>38323</c:v>
                </c:pt>
                <c:pt idx="241">
                  <c:v>38354</c:v>
                </c:pt>
                <c:pt idx="242">
                  <c:v>38385</c:v>
                </c:pt>
                <c:pt idx="243">
                  <c:v>38413</c:v>
                </c:pt>
                <c:pt idx="244">
                  <c:v>38444</c:v>
                </c:pt>
                <c:pt idx="245">
                  <c:v>38474</c:v>
                </c:pt>
                <c:pt idx="246">
                  <c:v>38505</c:v>
                </c:pt>
                <c:pt idx="247">
                  <c:v>38535</c:v>
                </c:pt>
                <c:pt idx="248">
                  <c:v>38566</c:v>
                </c:pt>
                <c:pt idx="249">
                  <c:v>38597</c:v>
                </c:pt>
                <c:pt idx="250">
                  <c:v>38627</c:v>
                </c:pt>
                <c:pt idx="251">
                  <c:v>38658</c:v>
                </c:pt>
                <c:pt idx="252">
                  <c:v>38688</c:v>
                </c:pt>
                <c:pt idx="253">
                  <c:v>38719</c:v>
                </c:pt>
                <c:pt idx="254">
                  <c:v>38750</c:v>
                </c:pt>
                <c:pt idx="255">
                  <c:v>38778</c:v>
                </c:pt>
                <c:pt idx="256">
                  <c:v>38809</c:v>
                </c:pt>
                <c:pt idx="257">
                  <c:v>38839</c:v>
                </c:pt>
                <c:pt idx="258">
                  <c:v>38870</c:v>
                </c:pt>
                <c:pt idx="259">
                  <c:v>38900</c:v>
                </c:pt>
                <c:pt idx="260">
                  <c:v>38931</c:v>
                </c:pt>
                <c:pt idx="261">
                  <c:v>38962</c:v>
                </c:pt>
                <c:pt idx="262">
                  <c:v>38992</c:v>
                </c:pt>
                <c:pt idx="263">
                  <c:v>39023</c:v>
                </c:pt>
                <c:pt idx="264">
                  <c:v>39053</c:v>
                </c:pt>
                <c:pt idx="265">
                  <c:v>39084</c:v>
                </c:pt>
                <c:pt idx="266">
                  <c:v>39115</c:v>
                </c:pt>
                <c:pt idx="267">
                  <c:v>39143</c:v>
                </c:pt>
                <c:pt idx="268">
                  <c:v>39174</c:v>
                </c:pt>
                <c:pt idx="269">
                  <c:v>39204</c:v>
                </c:pt>
                <c:pt idx="270">
                  <c:v>39235</c:v>
                </c:pt>
                <c:pt idx="271">
                  <c:v>39265</c:v>
                </c:pt>
                <c:pt idx="272">
                  <c:v>39296</c:v>
                </c:pt>
                <c:pt idx="273">
                  <c:v>39327</c:v>
                </c:pt>
                <c:pt idx="274">
                  <c:v>39357</c:v>
                </c:pt>
                <c:pt idx="275">
                  <c:v>39388</c:v>
                </c:pt>
                <c:pt idx="276">
                  <c:v>39418</c:v>
                </c:pt>
                <c:pt idx="277">
                  <c:v>39449</c:v>
                </c:pt>
                <c:pt idx="278">
                  <c:v>39480</c:v>
                </c:pt>
                <c:pt idx="279">
                  <c:v>39509</c:v>
                </c:pt>
                <c:pt idx="280">
                  <c:v>39540</c:v>
                </c:pt>
                <c:pt idx="281">
                  <c:v>39570</c:v>
                </c:pt>
                <c:pt idx="282">
                  <c:v>39601</c:v>
                </c:pt>
                <c:pt idx="283">
                  <c:v>39631</c:v>
                </c:pt>
                <c:pt idx="284">
                  <c:v>39662</c:v>
                </c:pt>
                <c:pt idx="285">
                  <c:v>39693</c:v>
                </c:pt>
                <c:pt idx="286">
                  <c:v>39723</c:v>
                </c:pt>
                <c:pt idx="287">
                  <c:v>39754</c:v>
                </c:pt>
                <c:pt idx="288">
                  <c:v>39784</c:v>
                </c:pt>
                <c:pt idx="289">
                  <c:v>39815</c:v>
                </c:pt>
                <c:pt idx="290">
                  <c:v>39846</c:v>
                </c:pt>
                <c:pt idx="291">
                  <c:v>39874</c:v>
                </c:pt>
                <c:pt idx="292">
                  <c:v>39905</c:v>
                </c:pt>
                <c:pt idx="293">
                  <c:v>39935</c:v>
                </c:pt>
                <c:pt idx="294">
                  <c:v>39966</c:v>
                </c:pt>
                <c:pt idx="295">
                  <c:v>39996</c:v>
                </c:pt>
                <c:pt idx="296">
                  <c:v>40027</c:v>
                </c:pt>
                <c:pt idx="297">
                  <c:v>40058</c:v>
                </c:pt>
                <c:pt idx="298">
                  <c:v>40088</c:v>
                </c:pt>
                <c:pt idx="299">
                  <c:v>40119</c:v>
                </c:pt>
                <c:pt idx="300">
                  <c:v>40149</c:v>
                </c:pt>
                <c:pt idx="301">
                  <c:v>40180</c:v>
                </c:pt>
                <c:pt idx="302">
                  <c:v>40211</c:v>
                </c:pt>
                <c:pt idx="303">
                  <c:v>40239</c:v>
                </c:pt>
                <c:pt idx="304">
                  <c:v>40270</c:v>
                </c:pt>
                <c:pt idx="305">
                  <c:v>40300</c:v>
                </c:pt>
                <c:pt idx="306">
                  <c:v>40331</c:v>
                </c:pt>
                <c:pt idx="307">
                  <c:v>40361</c:v>
                </c:pt>
                <c:pt idx="308">
                  <c:v>40392</c:v>
                </c:pt>
                <c:pt idx="309">
                  <c:v>40423</c:v>
                </c:pt>
                <c:pt idx="310">
                  <c:v>40453</c:v>
                </c:pt>
                <c:pt idx="311">
                  <c:v>40484</c:v>
                </c:pt>
                <c:pt idx="312">
                  <c:v>40514</c:v>
                </c:pt>
                <c:pt idx="313">
                  <c:v>40545</c:v>
                </c:pt>
                <c:pt idx="314">
                  <c:v>40576</c:v>
                </c:pt>
                <c:pt idx="315">
                  <c:v>40604</c:v>
                </c:pt>
                <c:pt idx="316">
                  <c:v>40635</c:v>
                </c:pt>
                <c:pt idx="317">
                  <c:v>40665</c:v>
                </c:pt>
                <c:pt idx="318">
                  <c:v>40696</c:v>
                </c:pt>
                <c:pt idx="319">
                  <c:v>40726</c:v>
                </c:pt>
                <c:pt idx="320">
                  <c:v>40757</c:v>
                </c:pt>
                <c:pt idx="321">
                  <c:v>40788</c:v>
                </c:pt>
                <c:pt idx="322">
                  <c:v>40818</c:v>
                </c:pt>
                <c:pt idx="323">
                  <c:v>40849</c:v>
                </c:pt>
                <c:pt idx="324">
                  <c:v>40879</c:v>
                </c:pt>
                <c:pt idx="325">
                  <c:v>40910</c:v>
                </c:pt>
                <c:pt idx="326">
                  <c:v>40941</c:v>
                </c:pt>
                <c:pt idx="327">
                  <c:v>40970</c:v>
                </c:pt>
                <c:pt idx="328">
                  <c:v>41001</c:v>
                </c:pt>
                <c:pt idx="329">
                  <c:v>41031</c:v>
                </c:pt>
                <c:pt idx="330">
                  <c:v>41062</c:v>
                </c:pt>
                <c:pt idx="331">
                  <c:v>41092</c:v>
                </c:pt>
                <c:pt idx="332">
                  <c:v>41123</c:v>
                </c:pt>
                <c:pt idx="333">
                  <c:v>41154</c:v>
                </c:pt>
                <c:pt idx="334">
                  <c:v>41184</c:v>
                </c:pt>
                <c:pt idx="335">
                  <c:v>41215</c:v>
                </c:pt>
                <c:pt idx="336">
                  <c:v>41245</c:v>
                </c:pt>
                <c:pt idx="337">
                  <c:v>41276</c:v>
                </c:pt>
                <c:pt idx="338">
                  <c:v>41307</c:v>
                </c:pt>
                <c:pt idx="339">
                  <c:v>41335</c:v>
                </c:pt>
                <c:pt idx="340">
                  <c:v>41366</c:v>
                </c:pt>
                <c:pt idx="341">
                  <c:v>41396</c:v>
                </c:pt>
                <c:pt idx="342">
                  <c:v>41427</c:v>
                </c:pt>
                <c:pt idx="343">
                  <c:v>41457</c:v>
                </c:pt>
                <c:pt idx="344">
                  <c:v>41488</c:v>
                </c:pt>
                <c:pt idx="345">
                  <c:v>41519</c:v>
                </c:pt>
                <c:pt idx="346">
                  <c:v>41549</c:v>
                </c:pt>
                <c:pt idx="347">
                  <c:v>41580</c:v>
                </c:pt>
                <c:pt idx="348">
                  <c:v>41610</c:v>
                </c:pt>
                <c:pt idx="349">
                  <c:v>41641</c:v>
                </c:pt>
                <c:pt idx="350">
                  <c:v>41672</c:v>
                </c:pt>
                <c:pt idx="351">
                  <c:v>41700</c:v>
                </c:pt>
                <c:pt idx="352">
                  <c:v>41731</c:v>
                </c:pt>
                <c:pt idx="353">
                  <c:v>41761</c:v>
                </c:pt>
                <c:pt idx="354">
                  <c:v>41792</c:v>
                </c:pt>
                <c:pt idx="355">
                  <c:v>41822</c:v>
                </c:pt>
                <c:pt idx="356">
                  <c:v>41853</c:v>
                </c:pt>
                <c:pt idx="357">
                  <c:v>41884</c:v>
                </c:pt>
                <c:pt idx="358">
                  <c:v>41914</c:v>
                </c:pt>
                <c:pt idx="359">
                  <c:v>41945</c:v>
                </c:pt>
                <c:pt idx="360">
                  <c:v>41975</c:v>
                </c:pt>
                <c:pt idx="361">
                  <c:v>42006</c:v>
                </c:pt>
                <c:pt idx="362">
                  <c:v>42037</c:v>
                </c:pt>
                <c:pt idx="363">
                  <c:v>42065</c:v>
                </c:pt>
                <c:pt idx="364">
                  <c:v>42096</c:v>
                </c:pt>
                <c:pt idx="365">
                  <c:v>42126</c:v>
                </c:pt>
                <c:pt idx="366">
                  <c:v>42157</c:v>
                </c:pt>
                <c:pt idx="367">
                  <c:v>42187</c:v>
                </c:pt>
                <c:pt idx="368">
                  <c:v>42218</c:v>
                </c:pt>
                <c:pt idx="369">
                  <c:v>42249</c:v>
                </c:pt>
                <c:pt idx="370">
                  <c:v>42279</c:v>
                </c:pt>
                <c:pt idx="371">
                  <c:v>42310</c:v>
                </c:pt>
                <c:pt idx="372">
                  <c:v>42340</c:v>
                </c:pt>
                <c:pt idx="373">
                  <c:v>42371</c:v>
                </c:pt>
                <c:pt idx="374">
                  <c:v>42402</c:v>
                </c:pt>
                <c:pt idx="375">
                  <c:v>42431</c:v>
                </c:pt>
                <c:pt idx="376">
                  <c:v>42462</c:v>
                </c:pt>
                <c:pt idx="377">
                  <c:v>42492</c:v>
                </c:pt>
                <c:pt idx="378">
                  <c:v>42523</c:v>
                </c:pt>
                <c:pt idx="379">
                  <c:v>42553</c:v>
                </c:pt>
                <c:pt idx="380">
                  <c:v>42584</c:v>
                </c:pt>
                <c:pt idx="381">
                  <c:v>42615</c:v>
                </c:pt>
                <c:pt idx="382">
                  <c:v>42645</c:v>
                </c:pt>
                <c:pt idx="383">
                  <c:v>42676</c:v>
                </c:pt>
                <c:pt idx="384">
                  <c:v>42706</c:v>
                </c:pt>
                <c:pt idx="385">
                  <c:v>42737</c:v>
                </c:pt>
                <c:pt idx="386">
                  <c:v>42768</c:v>
                </c:pt>
                <c:pt idx="387">
                  <c:v>42796</c:v>
                </c:pt>
                <c:pt idx="388">
                  <c:v>42827</c:v>
                </c:pt>
                <c:pt idx="389">
                  <c:v>42857</c:v>
                </c:pt>
                <c:pt idx="390">
                  <c:v>42888</c:v>
                </c:pt>
                <c:pt idx="391">
                  <c:v>42918</c:v>
                </c:pt>
                <c:pt idx="392">
                  <c:v>42949</c:v>
                </c:pt>
                <c:pt idx="393">
                  <c:v>42980</c:v>
                </c:pt>
                <c:pt idx="394">
                  <c:v>43010</c:v>
                </c:pt>
                <c:pt idx="395">
                  <c:v>43041</c:v>
                </c:pt>
                <c:pt idx="396">
                  <c:v>43071</c:v>
                </c:pt>
                <c:pt idx="397">
                  <c:v>43102</c:v>
                </c:pt>
                <c:pt idx="398">
                  <c:v>43133</c:v>
                </c:pt>
                <c:pt idx="399">
                  <c:v>43161</c:v>
                </c:pt>
                <c:pt idx="400">
                  <c:v>43192</c:v>
                </c:pt>
                <c:pt idx="401">
                  <c:v>43222</c:v>
                </c:pt>
                <c:pt idx="402">
                  <c:v>43253</c:v>
                </c:pt>
                <c:pt idx="403">
                  <c:v>43283</c:v>
                </c:pt>
                <c:pt idx="404">
                  <c:v>43314</c:v>
                </c:pt>
                <c:pt idx="405">
                  <c:v>43345</c:v>
                </c:pt>
                <c:pt idx="406">
                  <c:v>43375</c:v>
                </c:pt>
                <c:pt idx="407">
                  <c:v>43406</c:v>
                </c:pt>
                <c:pt idx="408">
                  <c:v>43436</c:v>
                </c:pt>
                <c:pt idx="409">
                  <c:v>43467</c:v>
                </c:pt>
                <c:pt idx="410">
                  <c:v>43498</c:v>
                </c:pt>
                <c:pt idx="411">
                  <c:v>43526</c:v>
                </c:pt>
                <c:pt idx="412">
                  <c:v>43557</c:v>
                </c:pt>
                <c:pt idx="413">
                  <c:v>43587</c:v>
                </c:pt>
                <c:pt idx="414">
                  <c:v>43618</c:v>
                </c:pt>
                <c:pt idx="415">
                  <c:v>43648</c:v>
                </c:pt>
                <c:pt idx="416">
                  <c:v>43679</c:v>
                </c:pt>
                <c:pt idx="417">
                  <c:v>43710</c:v>
                </c:pt>
                <c:pt idx="418">
                  <c:v>43740</c:v>
                </c:pt>
                <c:pt idx="419">
                  <c:v>43771</c:v>
                </c:pt>
                <c:pt idx="420">
                  <c:v>43801</c:v>
                </c:pt>
                <c:pt idx="421">
                  <c:v>43832</c:v>
                </c:pt>
                <c:pt idx="422">
                  <c:v>43863</c:v>
                </c:pt>
                <c:pt idx="423">
                  <c:v>43892</c:v>
                </c:pt>
                <c:pt idx="424">
                  <c:v>43923</c:v>
                </c:pt>
                <c:pt idx="425">
                  <c:v>43953</c:v>
                </c:pt>
                <c:pt idx="426">
                  <c:v>43984</c:v>
                </c:pt>
                <c:pt idx="427">
                  <c:v>44014</c:v>
                </c:pt>
                <c:pt idx="428">
                  <c:v>44045</c:v>
                </c:pt>
                <c:pt idx="429">
                  <c:v>44076</c:v>
                </c:pt>
                <c:pt idx="430">
                  <c:v>44106</c:v>
                </c:pt>
                <c:pt idx="431">
                  <c:v>44137</c:v>
                </c:pt>
                <c:pt idx="432">
                  <c:v>44167</c:v>
                </c:pt>
                <c:pt idx="433">
                  <c:v>44198</c:v>
                </c:pt>
                <c:pt idx="434">
                  <c:v>44229</c:v>
                </c:pt>
                <c:pt idx="435">
                  <c:v>44257</c:v>
                </c:pt>
                <c:pt idx="436">
                  <c:v>44288</c:v>
                </c:pt>
                <c:pt idx="437">
                  <c:v>44318</c:v>
                </c:pt>
                <c:pt idx="438">
                  <c:v>44349</c:v>
                </c:pt>
                <c:pt idx="439">
                  <c:v>44379</c:v>
                </c:pt>
                <c:pt idx="440">
                  <c:v>44410</c:v>
                </c:pt>
                <c:pt idx="441">
                  <c:v>44441</c:v>
                </c:pt>
                <c:pt idx="442">
                  <c:v>44471</c:v>
                </c:pt>
                <c:pt idx="443">
                  <c:v>44502</c:v>
                </c:pt>
                <c:pt idx="444">
                  <c:v>44532</c:v>
                </c:pt>
                <c:pt idx="445">
                  <c:v>44563</c:v>
                </c:pt>
                <c:pt idx="446">
                  <c:v>44594</c:v>
                </c:pt>
                <c:pt idx="447">
                  <c:v>44622</c:v>
                </c:pt>
                <c:pt idx="448">
                  <c:v>44653</c:v>
                </c:pt>
                <c:pt idx="449">
                  <c:v>44683</c:v>
                </c:pt>
                <c:pt idx="450">
                  <c:v>44714</c:v>
                </c:pt>
                <c:pt idx="451">
                  <c:v>44744</c:v>
                </c:pt>
                <c:pt idx="452">
                  <c:v>44775</c:v>
                </c:pt>
                <c:pt idx="453">
                  <c:v>44806</c:v>
                </c:pt>
                <c:pt idx="454">
                  <c:v>44836</c:v>
                </c:pt>
                <c:pt idx="455">
                  <c:v>44867</c:v>
                </c:pt>
                <c:pt idx="456">
                  <c:v>44897</c:v>
                </c:pt>
                <c:pt idx="457">
                  <c:v>44928</c:v>
                </c:pt>
                <c:pt idx="458">
                  <c:v>44959</c:v>
                </c:pt>
                <c:pt idx="459">
                  <c:v>44987</c:v>
                </c:pt>
                <c:pt idx="460">
                  <c:v>45018</c:v>
                </c:pt>
                <c:pt idx="461">
                  <c:v>45048</c:v>
                </c:pt>
                <c:pt idx="462">
                  <c:v>45079</c:v>
                </c:pt>
                <c:pt idx="463">
                  <c:v>45109</c:v>
                </c:pt>
                <c:pt idx="464">
                  <c:v>45140</c:v>
                </c:pt>
                <c:pt idx="465">
                  <c:v>45171</c:v>
                </c:pt>
                <c:pt idx="466">
                  <c:v>45201</c:v>
                </c:pt>
                <c:pt idx="467">
                  <c:v>45232</c:v>
                </c:pt>
                <c:pt idx="468">
                  <c:v>45262</c:v>
                </c:pt>
                <c:pt idx="469">
                  <c:v>45293</c:v>
                </c:pt>
                <c:pt idx="470">
                  <c:v>45324</c:v>
                </c:pt>
                <c:pt idx="471">
                  <c:v>45353</c:v>
                </c:pt>
                <c:pt idx="472">
                  <c:v>45384</c:v>
                </c:pt>
                <c:pt idx="473">
                  <c:v>45414</c:v>
                </c:pt>
                <c:pt idx="474">
                  <c:v>45445</c:v>
                </c:pt>
                <c:pt idx="475">
                  <c:v>45475</c:v>
                </c:pt>
                <c:pt idx="476">
                  <c:v>45506</c:v>
                </c:pt>
                <c:pt idx="477">
                  <c:v>45537</c:v>
                </c:pt>
                <c:pt idx="478">
                  <c:v>45567</c:v>
                </c:pt>
                <c:pt idx="479">
                  <c:v>45598</c:v>
                </c:pt>
                <c:pt idx="480">
                  <c:v>45628</c:v>
                </c:pt>
              </c:numCache>
            </c:numRef>
          </c:cat>
          <c:val>
            <c:numRef>
              <c:f>Sheet1!$AI$2:$AI$482</c:f>
              <c:numCache>
                <c:formatCode>General</c:formatCode>
                <c:ptCount val="481"/>
                <c:pt idx="361" formatCode="_-* #,##0.00\ [$€-407]_-;\-* #,##0.00\ [$€-407]_-;_-* &quot;-&quot;??\ [$€-407]_-;_-@_-">
                  <c:v>49.17407041790063</c:v>
                </c:pt>
                <c:pt idx="362" formatCode="_-* #,##0.00\ [$€-407]_-;\-* #,##0.00\ [$€-407]_-;_-* &quot;-&quot;??\ [$€-407]_-;_-@_-">
                  <c:v>106.82581715182992</c:v>
                </c:pt>
                <c:pt idx="363" formatCode="_-* #,##0.00\ [$€-407]_-;\-* #,##0.00\ [$€-407]_-;_-* &quot;-&quot;??\ [$€-407]_-;_-@_-">
                  <c:v>167.29905772076933</c:v>
                </c:pt>
                <c:pt idx="364" formatCode="_-* #,##0.00\ [$€-407]_-;\-* #,##0.00\ [$€-407]_-;_-* &quot;-&quot;??\ [$€-407]_-;_-@_-">
                  <c:v>222.06971604599238</c:v>
                </c:pt>
                <c:pt idx="365" formatCode="_-* #,##0.00\ [$€-407]_-;\-* #,##0.00\ [$€-407]_-;_-* &quot;-&quot;??\ [$€-407]_-;_-@_-">
                  <c:v>271.38756506838547</c:v>
                </c:pt>
                <c:pt idx="366" formatCode="_-* #,##0.00\ [$€-407]_-;\-* #,##0.00\ [$€-407]_-;_-* &quot;-&quot;??\ [$€-407]_-;_-@_-">
                  <c:v>325.48179111867108</c:v>
                </c:pt>
                <c:pt idx="367" formatCode="_-* #,##0.00\ [$€-407]_-;\-* #,##0.00\ [$€-407]_-;_-* &quot;-&quot;??\ [$€-407]_-;_-@_-">
                  <c:v>365.78128004396712</c:v>
                </c:pt>
                <c:pt idx="368" formatCode="_-* #,##0.00\ [$€-407]_-;\-* #,##0.00\ [$€-407]_-;_-* &quot;-&quot;??\ [$€-407]_-;_-@_-">
                  <c:v>431.09320211159678</c:v>
                </c:pt>
                <c:pt idx="369" formatCode="_-* #,##0.00\ [$€-407]_-;\-* #,##0.00\ [$€-407]_-;_-* &quot;-&quot;??\ [$€-407]_-;_-@_-">
                  <c:v>427.33091587093418</c:v>
                </c:pt>
                <c:pt idx="370" formatCode="_-* #,##0.00\ [$€-407]_-;\-* #,##0.00\ [$€-407]_-;_-* &quot;-&quot;??\ [$€-407]_-;_-@_-">
                  <c:v>469.76804942645282</c:v>
                </c:pt>
                <c:pt idx="371" formatCode="_-* #,##0.00\ [$€-407]_-;\-* #,##0.00\ [$€-407]_-;_-* &quot;-&quot;??\ [$€-407]_-;_-@_-">
                  <c:v>563.56630261711848</c:v>
                </c:pt>
                <c:pt idx="372" formatCode="_-* #,##0.00\ [$€-407]_-;\-* #,##0.00\ [$€-407]_-;_-* &quot;-&quot;??\ [$€-407]_-;_-@_-">
                  <c:v>626.72551391529385</c:v>
                </c:pt>
                <c:pt idx="373" formatCode="_-* #,##0.00\ [$€-407]_-;\-* #,##0.00\ [$€-407]_-;_-* &quot;-&quot;??\ [$€-407]_-;_-@_-">
                  <c:v>644.87225945319869</c:v>
                </c:pt>
                <c:pt idx="374" formatCode="_-* #,##0.00\ [$€-407]_-;\-* #,##0.00\ [$€-407]_-;_-* &quot;-&quot;??\ [$€-407]_-;_-@_-">
                  <c:v>636.19509226571608</c:v>
                </c:pt>
                <c:pt idx="375" formatCode="_-* #,##0.00\ [$€-407]_-;\-* #,##0.00\ [$€-407]_-;_-* &quot;-&quot;??\ [$€-407]_-;_-@_-">
                  <c:v>701.16662155151357</c:v>
                </c:pt>
                <c:pt idx="376" formatCode="_-* #,##0.00\ [$€-407]_-;\-* #,##0.00\ [$€-407]_-;_-* &quot;-&quot;??\ [$€-407]_-;_-@_-">
                  <c:v>737.07161538846356</c:v>
                </c:pt>
                <c:pt idx="377" formatCode="_-* #,##0.00\ [$€-407]_-;\-* #,##0.00\ [$€-407]_-;_-* &quot;-&quot;??\ [$€-407]_-;_-@_-">
                  <c:v>812.50287760675212</c:v>
                </c:pt>
                <c:pt idx="378" formatCode="_-* #,##0.00\ [$€-407]_-;\-* #,##0.00\ [$€-407]_-;_-* &quot;-&quot;??\ [$€-407]_-;_-@_-">
                  <c:v>878.20478243702519</c:v>
                </c:pt>
                <c:pt idx="379" formatCode="_-* #,##0.00\ [$€-407]_-;\-* #,##0.00\ [$€-407]_-;_-* &quot;-&quot;??\ [$€-407]_-;_-@_-">
                  <c:v>897.63342040569285</c:v>
                </c:pt>
                <c:pt idx="380" formatCode="_-* #,##0.00\ [$€-407]_-;\-* #,##0.00\ [$€-407]_-;_-* &quot;-&quot;??\ [$€-407]_-;_-@_-">
                  <c:v>957.71528099255852</c:v>
                </c:pt>
                <c:pt idx="381" formatCode="_-* #,##0.00\ [$€-407]_-;\-* #,##0.00\ [$€-407]_-;_-* &quot;-&quot;??\ [$€-407]_-;_-@_-">
                  <c:v>1055.6462793374772</c:v>
                </c:pt>
                <c:pt idx="382" formatCode="_-* #,##0.00\ [$€-407]_-;\-* #,##0.00\ [$€-407]_-;_-* &quot;-&quot;??\ [$€-407]_-;_-@_-">
                  <c:v>1083.8314446593724</c:v>
                </c:pt>
                <c:pt idx="383" formatCode="_-* #,##0.00\ [$€-407]_-;\-* #,##0.00\ [$€-407]_-;_-* &quot;-&quot;??\ [$€-407]_-;_-@_-">
                  <c:v>1096.6229493195694</c:v>
                </c:pt>
                <c:pt idx="384" formatCode="_-* #,##0.00\ [$€-407]_-;\-* #,##0.00\ [$€-407]_-;_-* &quot;-&quot;??\ [$€-407]_-;_-@_-">
                  <c:v>1175.8943294644173</c:v>
                </c:pt>
                <c:pt idx="385" formatCode="_-* #,##0.00\ [$€-407]_-;\-* #,##0.00\ [$€-407]_-;_-* &quot;-&quot;??\ [$€-407]_-;_-@_-">
                  <c:v>1312.8843102418896</c:v>
                </c:pt>
                <c:pt idx="386" formatCode="_-* #,##0.00\ [$€-407]_-;\-* #,##0.00\ [$€-407]_-;_-* &quot;-&quot;??\ [$€-407]_-;_-@_-">
                  <c:v>1359.6763914229136</c:v>
                </c:pt>
                <c:pt idx="387" formatCode="_-* #,##0.00\ [$€-407]_-;\-* #,##0.00\ [$€-407]_-;_-* &quot;-&quot;??\ [$€-407]_-;_-@_-">
                  <c:v>1467.4636446987734</c:v>
                </c:pt>
                <c:pt idx="388" formatCode="_-* #,##0.00\ [$€-407]_-;\-* #,##0.00\ [$€-407]_-;_-* &quot;-&quot;??\ [$€-407]_-;_-@_-">
                  <c:v>1538.4428009856167</c:v>
                </c:pt>
                <c:pt idx="389" formatCode="_-* #,##0.00\ [$€-407]_-;\-* #,##0.00\ [$€-407]_-;_-* &quot;-&quot;??\ [$€-407]_-;_-@_-">
                  <c:v>1640.9973272351826</c:v>
                </c:pt>
                <c:pt idx="390" formatCode="_-* #,##0.00\ [$€-407]_-;\-* #,##0.00\ [$€-407]_-;_-* &quot;-&quot;??\ [$€-407]_-;_-@_-">
                  <c:v>1718.8985544359798</c:v>
                </c:pt>
                <c:pt idx="391" formatCode="_-* #,##0.00\ [$€-407]_-;\-* #,##0.00\ [$€-407]_-;_-* &quot;-&quot;??\ [$€-407]_-;_-@_-">
                  <c:v>1730.8658234092563</c:v>
                </c:pt>
                <c:pt idx="392" formatCode="_-* #,##0.00\ [$€-407]_-;\-* #,##0.00\ [$€-407]_-;_-* &quot;-&quot;??\ [$€-407]_-;_-@_-">
                  <c:v>1759.9440885100719</c:v>
                </c:pt>
                <c:pt idx="393" formatCode="_-* #,##0.00\ [$€-407]_-;\-* #,##0.00\ [$€-407]_-;_-* &quot;-&quot;??\ [$€-407]_-;_-@_-">
                  <c:v>1802.772048093301</c:v>
                </c:pt>
                <c:pt idx="394" formatCode="_-* #,##0.00\ [$€-407]_-;\-* #,##0.00\ [$€-407]_-;_-* &quot;-&quot;??\ [$€-407]_-;_-@_-">
                  <c:v>1923.4103900749774</c:v>
                </c:pt>
                <c:pt idx="395" formatCode="_-* #,##0.00\ [$€-407]_-;\-* #,##0.00\ [$€-407]_-;_-* &quot;-&quot;??\ [$€-407]_-;_-@_-">
                  <c:v>2000.0894532578093</c:v>
                </c:pt>
                <c:pt idx="396" formatCode="_-* #,##0.00\ [$€-407]_-;\-* #,##0.00\ [$€-407]_-;_-* &quot;-&quot;??\ [$€-407]_-;_-@_-">
                  <c:v>1996.043402132118</c:v>
                </c:pt>
                <c:pt idx="397" formatCode="_-* #,##0.00\ [$€-407]_-;\-* #,##0.00\ [$€-407]_-;_-* &quot;-&quot;??\ [$€-407]_-;_-@_-">
                  <c:v>2071.3154592566193</c:v>
                </c:pt>
                <c:pt idx="398" formatCode="_-* #,##0.00\ [$€-407]_-;\-* #,##0.00\ [$€-407]_-;_-* &quot;-&quot;??\ [$€-407]_-;_-@_-">
                  <c:v>2121.7675484375577</c:v>
                </c:pt>
                <c:pt idx="399" formatCode="_-* #,##0.00\ [$€-407]_-;\-* #,##0.00\ [$€-407]_-;_-* &quot;-&quot;??\ [$€-407]_-;_-@_-">
                  <c:v>2058.3955675357943</c:v>
                </c:pt>
                <c:pt idx="400" formatCode="_-* #,##0.00\ [$€-407]_-;\-* #,##0.00\ [$€-407]_-;_-* &quot;-&quot;??\ [$€-407]_-;_-@_-">
                  <c:v>2138.9674810087458</c:v>
                </c:pt>
                <c:pt idx="401" formatCode="_-* #,##0.00\ [$€-407]_-;\-* #,##0.00\ [$€-407]_-;_-* &quot;-&quot;??\ [$€-407]_-;_-@_-">
                  <c:v>2304.1699133924535</c:v>
                </c:pt>
                <c:pt idx="402" formatCode="_-* #,##0.00\ [$€-407]_-;\-* #,##0.00\ [$€-407]_-;_-* &quot;-&quot;??\ [$€-407]_-;_-@_-">
                  <c:v>2372.0111042523299</c:v>
                </c:pt>
                <c:pt idx="403" formatCode="_-* #,##0.00\ [$€-407]_-;\-* #,##0.00\ [$€-407]_-;_-* &quot;-&quot;??\ [$€-407]_-;_-@_-">
                  <c:v>2363.6905443640917</c:v>
                </c:pt>
                <c:pt idx="404" formatCode="_-* #,##0.00\ [$€-407]_-;\-* #,##0.00\ [$€-407]_-;_-* &quot;-&quot;??\ [$€-407]_-;_-@_-">
                  <c:v>2479.3164701046694</c:v>
                </c:pt>
                <c:pt idx="405" formatCode="_-* #,##0.00\ [$€-407]_-;\-* #,##0.00\ [$€-407]_-;_-* &quot;-&quot;??\ [$€-407]_-;_-@_-">
                  <c:v>2508.4936271348624</c:v>
                </c:pt>
                <c:pt idx="406" formatCode="_-* #,##0.00\ [$€-407]_-;\-* #,##0.00\ [$€-407]_-;_-* &quot;-&quot;??\ [$€-407]_-;_-@_-">
                  <c:v>2557.2838739224944</c:v>
                </c:pt>
                <c:pt idx="407" formatCode="_-* #,##0.00\ [$€-407]_-;\-* #,##0.00\ [$€-407]_-;_-* &quot;-&quot;??\ [$€-407]_-;_-@_-">
                  <c:v>2488.6027787941434</c:v>
                </c:pt>
                <c:pt idx="408" formatCode="_-* #,##0.00\ [$€-407]_-;\-* #,##0.00\ [$€-407]_-;_-* &quot;-&quot;??\ [$€-407]_-;_-@_-">
                  <c:v>2522.3861411852376</c:v>
                </c:pt>
                <c:pt idx="409" formatCode="_-* #,##0.00\ [$€-407]_-;\-* #,##0.00\ [$€-407]_-;_-* &quot;-&quot;??\ [$€-407]_-;_-@_-">
                  <c:v>2404.4389664185019</c:v>
                </c:pt>
                <c:pt idx="410" formatCode="_-* #,##0.00\ [$€-407]_-;\-* #,##0.00\ [$€-407]_-;_-* &quot;-&quot;??\ [$€-407]_-;_-@_-">
                  <c:v>2621.2214778632456</c:v>
                </c:pt>
                <c:pt idx="411" formatCode="_-* #,##0.00\ [$€-407]_-;\-* #,##0.00\ [$€-407]_-;_-* &quot;-&quot;??\ [$€-407]_-;_-@_-">
                  <c:v>2785.1239871630605</c:v>
                </c:pt>
                <c:pt idx="412" formatCode="_-* #,##0.00\ [$€-407]_-;\-* #,##0.00\ [$€-407]_-;_-* &quot;-&quot;??\ [$€-407]_-;_-@_-">
                  <c:v>2930.9919104735959</c:v>
                </c:pt>
                <c:pt idx="413" formatCode="_-* #,##0.00\ [$€-407]_-;\-* #,##0.00\ [$€-407]_-;_-* &quot;-&quot;??\ [$€-407]_-;_-@_-">
                  <c:v>3032.8913266547061</c:v>
                </c:pt>
                <c:pt idx="414" formatCode="_-* #,##0.00\ [$€-407]_-;\-* #,##0.00\ [$€-407]_-;_-* &quot;-&quot;??\ [$€-407]_-;_-@_-">
                  <c:v>2964.7387985928581</c:v>
                </c:pt>
                <c:pt idx="415" formatCode="_-* #,##0.00\ [$€-407]_-;\-* #,##0.00\ [$€-407]_-;_-* &quot;-&quot;??\ [$€-407]_-;_-@_-">
                  <c:v>3174.5620136590865</c:v>
                </c:pt>
                <c:pt idx="416" formatCode="_-* #,##0.00\ [$€-407]_-;\-* #,##0.00\ [$€-407]_-;_-* &quot;-&quot;??\ [$€-407]_-;_-@_-">
                  <c:v>3135.2505770243929</c:v>
                </c:pt>
                <c:pt idx="417" formatCode="_-* #,##0.00\ [$€-407]_-;\-* #,##0.00\ [$€-407]_-;_-* &quot;-&quot;??\ [$€-407]_-;_-@_-">
                  <c:v>3216.2055522947348</c:v>
                </c:pt>
                <c:pt idx="418" formatCode="_-* #,##0.00\ [$€-407]_-;\-* #,##0.00\ [$€-407]_-;_-* &quot;-&quot;??\ [$€-407]_-;_-@_-">
                  <c:v>3242.5868127507179</c:v>
                </c:pt>
                <c:pt idx="419" formatCode="_-* #,##0.00\ [$€-407]_-;\-* #,##0.00\ [$€-407]_-;_-* &quot;-&quot;??\ [$€-407]_-;_-@_-">
                  <c:v>3488.3348566582881</c:v>
                </c:pt>
                <c:pt idx="420" formatCode="_-* #,##0.00\ [$€-407]_-;\-* #,##0.00\ [$€-407]_-;_-* &quot;-&quot;??\ [$€-407]_-;_-@_-">
                  <c:v>3558.2073677153403</c:v>
                </c:pt>
                <c:pt idx="421" formatCode="_-* #,##0.00\ [$€-407]_-;\-* #,##0.00\ [$€-407]_-;_-* &quot;-&quot;??\ [$€-407]_-;_-@_-">
                  <c:v>3779.1498833548153</c:v>
                </c:pt>
                <c:pt idx="422" formatCode="_-* #,##0.00\ [$€-407]_-;\-* #,##0.00\ [$€-407]_-;_-* &quot;-&quot;??\ [$€-407]_-;_-@_-">
                  <c:v>3758.7416847089607</c:v>
                </c:pt>
                <c:pt idx="423" formatCode="_-* #,##0.00\ [$€-407]_-;\-* #,##0.00\ [$€-407]_-;_-* &quot;-&quot;??\ [$€-407]_-;_-@_-">
                  <c:v>3486.0848659565718</c:v>
                </c:pt>
                <c:pt idx="424" formatCode="_-* #,##0.00\ [$€-407]_-;\-* #,##0.00\ [$€-407]_-;_-* &quot;-&quot;??\ [$€-407]_-;_-@_-">
                  <c:v>2949.1798106911269</c:v>
                </c:pt>
                <c:pt idx="425" formatCode="_-* #,##0.00\ [$€-407]_-;\-* #,##0.00\ [$€-407]_-;_-* &quot;-&quot;??\ [$€-407]_-;_-@_-">
                  <c:v>3253.0825245586047</c:v>
                </c:pt>
                <c:pt idx="426" formatCode="_-* #,##0.00\ [$€-407]_-;\-* #,##0.00\ [$€-407]_-;_-* &quot;-&quot;??\ [$€-407]_-;_-@_-">
                  <c:v>3538.6567038170397</c:v>
                </c:pt>
                <c:pt idx="427" formatCode="_-* #,##0.00\ [$€-407]_-;\-* #,##0.00\ [$€-407]_-;_-* &quot;-&quot;??\ [$€-407]_-;_-@_-">
                  <c:v>3683.7631163033743</c:v>
                </c:pt>
                <c:pt idx="428" formatCode="_-* #,##0.00\ [$€-407]_-;\-* #,##0.00\ [$€-407]_-;_-* &quot;-&quot;??\ [$€-407]_-;_-@_-">
                  <c:v>3692.2853939663282</c:v>
                </c:pt>
                <c:pt idx="429" formatCode="_-* #,##0.00\ [$€-407]_-;\-* #,##0.00\ [$€-407]_-;_-* &quot;-&quot;??\ [$€-407]_-;_-@_-">
                  <c:v>3829.2836034058409</c:v>
                </c:pt>
                <c:pt idx="430" formatCode="_-* #,##0.00\ [$€-407]_-;\-* #,##0.00\ [$€-407]_-;_-* &quot;-&quot;??\ [$€-407]_-;_-@_-">
                  <c:v>3793.9097889064901</c:v>
                </c:pt>
                <c:pt idx="431" formatCode="_-* #,##0.00\ [$€-407]_-;\-* #,##0.00\ [$€-407]_-;_-* &quot;-&quot;??\ [$€-407]_-;_-@_-">
                  <c:v>3689.490172087827</c:v>
                </c:pt>
                <c:pt idx="432" formatCode="_-* #,##0.00\ [$€-407]_-;\-* #,##0.00\ [$€-407]_-;_-* &quot;-&quot;??\ [$€-407]_-;_-@_-">
                  <c:v>4215.5062744527886</c:v>
                </c:pt>
                <c:pt idx="433" formatCode="_-* #,##0.00\ [$€-407]_-;\-* #,##0.00\ [$€-407]_-;_-* &quot;-&quot;??\ [$€-407]_-;_-@_-">
                  <c:v>4349.7100726660501</c:v>
                </c:pt>
                <c:pt idx="434" formatCode="_-* #,##0.00\ [$€-407]_-;\-* #,##0.00\ [$€-407]_-;_-* &quot;-&quot;??\ [$€-407]_-;_-@_-">
                  <c:v>4478.4576506234289</c:v>
                </c:pt>
                <c:pt idx="435" formatCode="_-* #,##0.00\ [$€-407]_-;\-* #,##0.00\ [$€-407]_-;_-* &quot;-&quot;??\ [$€-407]_-;_-@_-">
                  <c:v>4616.6757187791118</c:v>
                </c:pt>
                <c:pt idx="436" formatCode="_-* #,##0.00\ [$€-407]_-;\-* #,##0.00\ [$€-407]_-;_-* &quot;-&quot;??\ [$€-407]_-;_-@_-">
                  <c:v>4902.8478060357711</c:v>
                </c:pt>
                <c:pt idx="437" formatCode="_-* #,##0.00\ [$€-407]_-;\-* #,##0.00\ [$€-407]_-;_-* &quot;-&quot;??\ [$€-407]_-;_-@_-">
                  <c:v>5065.8258870651434</c:v>
                </c:pt>
                <c:pt idx="438" formatCode="_-* #,##0.00\ [$€-407]_-;\-* #,##0.00\ [$€-407]_-;_-* &quot;-&quot;??\ [$€-407]_-;_-@_-">
                  <c:v>5278.7544073965946</c:v>
                </c:pt>
                <c:pt idx="439" formatCode="_-* #,##0.00\ [$€-407]_-;\-* #,##0.00\ [$€-407]_-;_-* &quot;-&quot;??\ [$€-407]_-;_-@_-">
                  <c:v>5401.1743371217435</c:v>
                </c:pt>
                <c:pt idx="440" formatCode="_-* #,##0.00\ [$€-407]_-;\-* #,##0.00\ [$€-407]_-;_-* &quot;-&quot;??\ [$€-407]_-;_-@_-">
                  <c:v>5547.6007479960745</c:v>
                </c:pt>
                <c:pt idx="441" formatCode="_-* #,##0.00\ [$€-407]_-;\-* #,##0.00\ [$€-407]_-;_-* &quot;-&quot;??\ [$€-407]_-;_-@_-">
                  <c:v>5733.9921468321236</c:v>
                </c:pt>
                <c:pt idx="442" formatCode="_-* #,##0.00\ [$€-407]_-;\-* #,##0.00\ [$€-407]_-;_-* &quot;-&quot;??\ [$€-407]_-;_-@_-">
                  <c:v>5525.4120926948954</c:v>
                </c:pt>
                <c:pt idx="443" formatCode="_-* #,##0.00\ [$€-407]_-;\-* #,##0.00\ [$€-407]_-;_-* &quot;-&quot;??\ [$€-407]_-;_-@_-">
                  <c:v>5912.0757289341063</c:v>
                </c:pt>
                <c:pt idx="444" formatCode="_-* #,##0.00\ [$€-407]_-;\-* #,##0.00\ [$€-407]_-;_-* &quot;-&quot;??\ [$€-407]_-;_-@_-">
                  <c:v>5795.6264677239988</c:v>
                </c:pt>
                <c:pt idx="445" formatCode="_-* #,##0.00\ [$€-407]_-;\-* #,##0.00\ [$€-407]_-;_-* &quot;-&quot;??\ [$€-407]_-;_-@_-">
                  <c:v>6157.2490919967977</c:v>
                </c:pt>
                <c:pt idx="446" formatCode="_-* #,##0.00\ [$€-407]_-;\-* #,##0.00\ [$€-407]_-;_-* &quot;-&quot;??\ [$€-407]_-;_-@_-">
                  <c:v>6045.651489295502</c:v>
                </c:pt>
                <c:pt idx="447" formatCode="_-* #,##0.00\ [$€-407]_-;\-* #,##0.00\ [$€-407]_-;_-* &quot;-&quot;??\ [$€-407]_-;_-@_-">
                  <c:v>5711.8096521493444</c:v>
                </c:pt>
                <c:pt idx="448" formatCode="_-* #,##0.00\ [$€-407]_-;\-* #,##0.00\ [$€-407]_-;_-* &quot;-&quot;??\ [$€-407]_-;_-@_-">
                  <c:v>5946.4497830175169</c:v>
                </c:pt>
                <c:pt idx="449" formatCode="_-* #,##0.00\ [$€-407]_-;\-* #,##0.00\ [$€-407]_-;_-* &quot;-&quot;??\ [$€-407]_-;_-@_-">
                  <c:v>5848.5419523859227</c:v>
                </c:pt>
                <c:pt idx="450" formatCode="_-* #,##0.00\ [$€-407]_-;\-* #,##0.00\ [$€-407]_-;_-* &quot;-&quot;??\ [$€-407]_-;_-@_-">
                  <c:v>5910.2934691847404</c:v>
                </c:pt>
                <c:pt idx="451" formatCode="_-* #,##0.00\ [$€-407]_-;\-* #,##0.00\ [$€-407]_-;_-* &quot;-&quot;??\ [$€-407]_-;_-@_-">
                  <c:v>5506.0883427795734</c:v>
                </c:pt>
                <c:pt idx="452" formatCode="_-* #,##0.00\ [$€-407]_-;\-* #,##0.00\ [$€-407]_-;_-* &quot;-&quot;??\ [$€-407]_-;_-@_-">
                  <c:v>5957.7979717093449</c:v>
                </c:pt>
                <c:pt idx="453" formatCode="_-* #,##0.00\ [$€-407]_-;\-* #,##0.00\ [$€-407]_-;_-* &quot;-&quot;??\ [$€-407]_-;_-@_-">
                  <c:v>5747.1778647111396</c:v>
                </c:pt>
                <c:pt idx="454" formatCode="_-* #,##0.00\ [$€-407]_-;\-* #,##0.00\ [$€-407]_-;_-* &quot;-&quot;??\ [$€-407]_-;_-@_-">
                  <c:v>5451.626047485177</c:v>
                </c:pt>
                <c:pt idx="455" formatCode="_-* #,##0.00\ [$€-407]_-;\-* #,##0.00\ [$€-407]_-;_-* &quot;-&quot;??\ [$€-407]_-;_-@_-">
                  <c:v>5823.792210094618</c:v>
                </c:pt>
                <c:pt idx="456" formatCode="_-* #,##0.00\ [$€-407]_-;\-* #,##0.00\ [$€-407]_-;_-* &quot;-&quot;??\ [$€-407]_-;_-@_-">
                  <c:v>6309.6459358404445</c:v>
                </c:pt>
                <c:pt idx="457" formatCode="_-* #,##0.00\ [$€-407]_-;\-* #,##0.00\ [$€-407]_-;_-* &quot;-&quot;??\ [$€-407]_-;_-@_-">
                  <c:v>6158.2011202369777</c:v>
                </c:pt>
                <c:pt idx="458" formatCode="_-* #,##0.00\ [$€-407]_-;\-* #,##0.00\ [$€-407]_-;_-* &quot;-&quot;??\ [$€-407]_-;_-@_-">
                  <c:v>6650.3053478970432</c:v>
                </c:pt>
                <c:pt idx="459" formatCode="_-* #,##0.00\ [$€-407]_-;\-* #,##0.00\ [$€-407]_-;_-* &quot;-&quot;??\ [$€-407]_-;_-@_-">
                  <c:v>6725.9135874616422</c:v>
                </c:pt>
                <c:pt idx="460" formatCode="_-* #,##0.00\ [$€-407]_-;\-* #,##0.00\ [$€-407]_-;_-* &quot;-&quot;??\ [$€-407]_-;_-@_-">
                  <c:v>6773.8288513375101</c:v>
                </c:pt>
                <c:pt idx="461" formatCode="_-* #,##0.00\ [$€-407]_-;\-* #,##0.00\ [$€-407]_-;_-* &quot;-&quot;??\ [$€-407]_-;_-@_-">
                  <c:v>6920.9595997792612</c:v>
                </c:pt>
                <c:pt idx="462" formatCode="_-* #,##0.00\ [$€-407]_-;\-* #,##0.00\ [$€-407]_-;_-* &quot;-&quot;??\ [$€-407]_-;_-@_-">
                  <c:v>7048.6967459761627</c:v>
                </c:pt>
                <c:pt idx="463" formatCode="_-* #,##0.00\ [$€-407]_-;\-* #,##0.00\ [$€-407]_-;_-* &quot;-&quot;??\ [$€-407]_-;_-@_-">
                  <c:v>7092.5721295324147</c:v>
                </c:pt>
                <c:pt idx="464" formatCode="_-* #,##0.00\ [$€-407]_-;\-* #,##0.00\ [$€-407]_-;_-* &quot;-&quot;??\ [$€-407]_-;_-@_-">
                  <c:v>7149.0080871486616</c:v>
                </c:pt>
                <c:pt idx="465" formatCode="_-* #,##0.00\ [$€-407]_-;\-* #,##0.00\ [$€-407]_-;_-* &quot;-&quot;??\ [$€-407]_-;_-@_-">
                  <c:v>7175.5145688778375</c:v>
                </c:pt>
                <c:pt idx="466" formatCode="_-* #,##0.00\ [$€-407]_-;\-* #,##0.00\ [$€-407]_-;_-* &quot;-&quot;??\ [$€-407]_-;_-@_-">
                  <c:v>7034.35331861737</c:v>
                </c:pt>
                <c:pt idx="467" formatCode="_-* #,##0.00\ [$€-407]_-;\-* #,##0.00\ [$€-407]_-;_-* &quot;-&quot;??\ [$€-407]_-;_-@_-">
                  <c:v>7056.9678250976467</c:v>
                </c:pt>
                <c:pt idx="468" formatCode="_-* #,##0.00\ [$€-407]_-;\-* #,##0.00\ [$€-407]_-;_-* &quot;-&quot;??\ [$€-407]_-;_-@_-">
                  <c:v>7484.2557285759967</c:v>
                </c:pt>
                <c:pt idx="469" formatCode="_-* #,##0.00\ [$€-407]_-;\-* #,##0.00\ [$€-407]_-;_-* &quot;-&quot;??\ [$€-407]_-;_-@_-">
                  <c:v>7740.5405797508502</c:v>
                </c:pt>
                <c:pt idx="470" formatCode="_-* #,##0.00\ [$€-407]_-;\-* #,##0.00\ [$€-407]_-;_-* &quot;-&quot;??\ [$€-407]_-;_-@_-">
                  <c:v>7884.1500164157187</c:v>
                </c:pt>
                <c:pt idx="471" formatCode="_-* #,##0.00\ [$€-407]_-;\-* #,##0.00\ [$€-407]_-;_-* &quot;-&quot;??\ [$€-407]_-;_-@_-">
                  <c:v>8171.2043656568476</c:v>
                </c:pt>
                <c:pt idx="472" formatCode="_-* #,##0.00\ [$€-407]_-;\-* #,##0.00\ [$€-407]_-;_-* &quot;-&quot;??\ [$€-407]_-;_-@_-">
                  <c:v>8444.1484444006564</c:v>
                </c:pt>
                <c:pt idx="473" formatCode="_-* #,##0.00\ [$€-407]_-;\-* #,##0.00\ [$€-407]_-;_-* &quot;-&quot;??\ [$€-407]_-;_-@_-">
                  <c:v>8469.6729111225486</c:v>
                </c:pt>
                <c:pt idx="474" formatCode="_-* #,##0.00\ [$€-407]_-;\-* #,##0.00\ [$€-407]_-;_-* &quot;-&quot;??\ [$€-407]_-;_-@_-">
                  <c:v>8871.2239304390296</c:v>
                </c:pt>
                <c:pt idx="475" formatCode="_-* #,##0.00\ [$€-407]_-;\-* #,##0.00\ [$€-407]_-;_-* &quot;-&quot;??\ [$€-407]_-;_-@_-">
                  <c:v>8784.4748221726513</c:v>
                </c:pt>
                <c:pt idx="476" formatCode="_-* #,##0.00\ [$€-407]_-;\-* #,##0.00\ [$€-407]_-;_-* &quot;-&quot;??\ [$€-407]_-;_-@_-">
                  <c:v>8617.0366616688771</c:v>
                </c:pt>
                <c:pt idx="477" formatCode="_-* #,##0.00\ [$€-407]_-;\-* #,##0.00\ [$€-407]_-;_-* &quot;-&quot;??\ [$€-407]_-;_-@_-">
                  <c:v>9158.3104620934264</c:v>
                </c:pt>
                <c:pt idx="478" formatCode="_-* #,##0.00\ [$€-407]_-;\-* #,##0.00\ [$€-407]_-;_-* &quot;-&quot;??\ [$€-407]_-;_-@_-">
                  <c:v>9150.9213924705346</c:v>
                </c:pt>
                <c:pt idx="479" formatCode="_-* #,##0.00\ [$€-407]_-;\-* #,##0.00\ [$€-407]_-;_-* &quot;-&quot;??\ [$€-407]_-;_-@_-">
                  <c:v>9028.9910787981589</c:v>
                </c:pt>
                <c:pt idx="480" formatCode="_-* #,##0.00\ [$€-407]_-;\-* #,##0.00\ [$€-407]_-;_-* &quot;-&quot;??\ [$€-407]_-;_-@_-">
                  <c:v>9145.3021421406484</c:v>
                </c:pt>
              </c:numCache>
            </c:numRef>
          </c:val>
          <c:smooth val="0"/>
          <c:extLst>
            <c:ext xmlns:c16="http://schemas.microsoft.com/office/drawing/2014/chart" uri="{C3380CC4-5D6E-409C-BE32-E72D297353CC}">
              <c16:uniqueId val="{00000007-A71D-43AA-AE67-1B458FEEEED2}"/>
            </c:ext>
          </c:extLst>
        </c:ser>
        <c:dLbls>
          <c:showLegendKey val="0"/>
          <c:showVal val="0"/>
          <c:showCatName val="0"/>
          <c:showSerName val="0"/>
          <c:showPercent val="0"/>
          <c:showBubbleSize val="0"/>
        </c:dLbls>
        <c:smooth val="0"/>
        <c:axId val="1286905759"/>
        <c:axId val="1286923039"/>
      </c:lineChart>
      <c:dateAx>
        <c:axId val="1286905759"/>
        <c:scaling>
          <c:orientation val="minMax"/>
        </c:scaling>
        <c:delete val="0"/>
        <c:axPos val="b"/>
        <c:numFmt formatCode="yyyy"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rgbClr val="003781"/>
                </a:solidFill>
                <a:latin typeface="+mn-lt"/>
                <a:ea typeface="+mn-ea"/>
                <a:cs typeface="+mn-cs"/>
              </a:defRPr>
            </a:pPr>
            <a:endParaRPr lang="de-DE"/>
          </a:p>
        </c:txPr>
        <c:crossAx val="1286923039"/>
        <c:crosses val="autoZero"/>
        <c:auto val="1"/>
        <c:lblOffset val="100"/>
        <c:baseTimeUnit val="months"/>
        <c:majorUnit val="48"/>
        <c:majorTimeUnit val="months"/>
      </c:dateAx>
      <c:valAx>
        <c:axId val="1286923039"/>
        <c:scaling>
          <c:orientation val="minMax"/>
        </c:scaling>
        <c:delete val="0"/>
        <c:axPos val="l"/>
        <c:majorGridlines>
          <c:spPr>
            <a:ln w="9525" cap="flat" cmpd="sng" algn="ctr">
              <a:solidFill>
                <a:schemeClr val="tx1">
                  <a:lumMod val="15000"/>
                  <a:lumOff val="85000"/>
                </a:schemeClr>
              </a:solidFill>
              <a:round/>
            </a:ln>
            <a:effectLst/>
          </c:spPr>
        </c:majorGridlines>
        <c:numFmt formatCode="#,##0\ [$€-407]" sourceLinked="0"/>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sz="1400" b="0" i="0" u="none" strike="noStrike" kern="1200" baseline="0">
                <a:solidFill>
                  <a:srgbClr val="003781"/>
                </a:solidFill>
                <a:latin typeface="+mn-lt"/>
                <a:ea typeface="+mn-ea"/>
                <a:cs typeface="+mn-cs"/>
              </a:defRPr>
            </a:pPr>
            <a:endParaRPr lang="de-DE"/>
          </a:p>
        </c:txPr>
        <c:crossAx val="1286905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'Performance Beitrag'!$C$5</c:f>
              <c:strCache>
                <c:ptCount val="1"/>
                <c:pt idx="0">
                  <c:v>Share price gains/losses</c:v>
                </c:pt>
              </c:strCache>
            </c:strRef>
          </c:tx>
          <c:spPr>
            <a:solidFill>
              <a:schemeClr val="accent1"/>
            </a:solidFill>
            <a:ln>
              <a:solidFill>
                <a:schemeClr val="tx1"/>
              </a:solidFill>
            </a:ln>
            <a:effectLst/>
          </c:spPr>
          <c:invertIfNegative val="0"/>
          <c:dLbls>
            <c:dLbl>
              <c:idx val="0"/>
              <c:layout>
                <c:manualLayout>
                  <c:x val="-1.0759747226072909E-17"/>
                  <c:y val="1.01277777777777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EB-4611-8EF9-31C67BF7E564}"/>
                </c:ext>
              </c:extLst>
            </c:dLbl>
            <c:dLbl>
              <c:idx val="1"/>
              <c:layout>
                <c:manualLayout>
                  <c:x val="0"/>
                  <c:y val="2.43130555555554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EB-4611-8EF9-31C67BF7E564}"/>
                </c:ext>
              </c:extLst>
            </c:dLbl>
            <c:dLbl>
              <c:idx val="2"/>
              <c:layout>
                <c:manualLayout>
                  <c:x val="-2.433471645050493E-3"/>
                  <c:y val="0.1288886111111110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EB-4611-8EF9-31C67BF7E564}"/>
                </c:ext>
              </c:extLst>
            </c:dLbl>
            <c:dLbl>
              <c:idx val="3"/>
              <c:layout>
                <c:manualLayout>
                  <c:x val="-1.3455307914711943E-3"/>
                  <c:y val="-2.34361111111111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EB-4611-8EF9-31C67BF7E564}"/>
                </c:ext>
              </c:extLst>
            </c:dLbl>
            <c:dLbl>
              <c:idx val="4"/>
              <c:layout>
                <c:manualLayout>
                  <c:x val="-1.1738041662099304E-3"/>
                  <c:y val="2.3888888888953565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EB-4611-8EF9-31C67BF7E564}"/>
                </c:ext>
              </c:extLst>
            </c:dLbl>
            <c:dLbl>
              <c:idx val="5"/>
              <c:layout>
                <c:manualLayout>
                  <c:x val="8.6077977808583273E-17"/>
                  <c:y val="6.35833333333333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EB-4611-8EF9-31C67BF7E564}"/>
                </c:ext>
              </c:extLst>
            </c:dLbl>
            <c:dLbl>
              <c:idx val="6"/>
              <c:layout>
                <c:manualLayout>
                  <c:x val="0"/>
                  <c:y val="5.08725000000000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EB-4611-8EF9-31C67BF7E564}"/>
                </c:ext>
              </c:extLst>
            </c:dLbl>
            <c:dLbl>
              <c:idx val="7"/>
              <c:layout>
                <c:manualLayout>
                  <c:x val="0"/>
                  <c:y val="7.25805555555549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EB-4611-8EF9-31C67BF7E564}"/>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Beitrag'!$B$6:$B$13</c:f>
              <c:strCache>
                <c:ptCount val="8"/>
                <c:pt idx="0">
                  <c:v>1985-1989</c:v>
                </c:pt>
                <c:pt idx="1">
                  <c:v>1990-1994</c:v>
                </c:pt>
                <c:pt idx="2">
                  <c:v>1995-1999</c:v>
                </c:pt>
                <c:pt idx="3">
                  <c:v>2000-2004</c:v>
                </c:pt>
                <c:pt idx="4">
                  <c:v>2005-2009</c:v>
                </c:pt>
                <c:pt idx="5">
                  <c:v>2010-2014</c:v>
                </c:pt>
                <c:pt idx="6">
                  <c:v>2015-2019</c:v>
                </c:pt>
                <c:pt idx="7">
                  <c:v>2020-2024</c:v>
                </c:pt>
              </c:strCache>
            </c:strRef>
          </c:cat>
          <c:val>
            <c:numRef>
              <c:f>'Performance Beitrag'!$C$6:$C$13</c:f>
              <c:numCache>
                <c:formatCode>0.00%</c:formatCode>
                <c:ptCount val="8"/>
                <c:pt idx="0">
                  <c:v>8.8089901427115258E-2</c:v>
                </c:pt>
                <c:pt idx="1">
                  <c:v>7.8333465675112457E-2</c:v>
                </c:pt>
                <c:pt idx="2">
                  <c:v>0.18550549035725261</c:v>
                </c:pt>
                <c:pt idx="3">
                  <c:v>-6.946915426777367E-2</c:v>
                </c:pt>
                <c:pt idx="4">
                  <c:v>-2.7892337774003795E-2</c:v>
                </c:pt>
                <c:pt idx="5">
                  <c:v>4.8266606651196975E-2</c:v>
                </c:pt>
                <c:pt idx="6">
                  <c:v>2.5045077735381893E-2</c:v>
                </c:pt>
                <c:pt idx="7">
                  <c:v>4.879358899470243E-2</c:v>
                </c:pt>
              </c:numCache>
            </c:numRef>
          </c:val>
          <c:extLst>
            <c:ext xmlns:c16="http://schemas.microsoft.com/office/drawing/2014/chart" uri="{C3380CC4-5D6E-409C-BE32-E72D297353CC}">
              <c16:uniqueId val="{00000008-2CEB-4611-8EF9-31C67BF7E564}"/>
            </c:ext>
          </c:extLst>
        </c:ser>
        <c:ser>
          <c:idx val="1"/>
          <c:order val="1"/>
          <c:tx>
            <c:strRef>
              <c:f>'Performance Beitrag'!$E$5</c:f>
              <c:strCache>
                <c:ptCount val="1"/>
                <c:pt idx="0">
                  <c:v>Performance contribution from dividends</c:v>
                </c:pt>
              </c:strCache>
            </c:strRef>
          </c:tx>
          <c:spPr>
            <a:solidFill>
              <a:schemeClr val="tx2">
                <a:lumMod val="20000"/>
                <a:lumOff val="80000"/>
              </a:schemeClr>
            </a:solidFill>
            <a:ln>
              <a:solidFill>
                <a:schemeClr val="tx1"/>
              </a:solidFill>
            </a:ln>
            <a:effectLst/>
          </c:spPr>
          <c:invertIfNegative val="0"/>
          <c:dLbls>
            <c:dLbl>
              <c:idx val="0"/>
              <c:layout>
                <c:manualLayout>
                  <c:x val="0"/>
                  <c:y val="-5.52763727963352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CEB-4611-8EF9-31C67BF7E564}"/>
                </c:ext>
              </c:extLst>
            </c:dLbl>
            <c:dLbl>
              <c:idx val="1"/>
              <c:layout>
                <c:manualLayout>
                  <c:x val="0"/>
                  <c:y val="-7.37018303951136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CEB-4611-8EF9-31C67BF7E564}"/>
                </c:ext>
              </c:extLst>
            </c:dLbl>
            <c:dLbl>
              <c:idx val="2"/>
              <c:layout>
                <c:manualLayout>
                  <c:x val="0"/>
                  <c:y val="-5.06700083966406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CEB-4611-8EF9-31C67BF7E564}"/>
                </c:ext>
              </c:extLst>
            </c:dLbl>
            <c:dLbl>
              <c:idx val="3"/>
              <c:layout>
                <c:manualLayout>
                  <c:x val="0"/>
                  <c:y val="-6.90954659954191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CEB-4611-8EF9-31C67BF7E564}"/>
                </c:ext>
              </c:extLst>
            </c:dLbl>
            <c:dLbl>
              <c:idx val="4"/>
              <c:layout>
                <c:manualLayout>
                  <c:x val="0"/>
                  <c:y val="-5.98827371960298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CEB-4611-8EF9-31C67BF7E564}"/>
                </c:ext>
              </c:extLst>
            </c:dLbl>
            <c:dLbl>
              <c:idx val="5"/>
              <c:layout>
                <c:manualLayout>
                  <c:x val="-8.9227091058046738E-17"/>
                  <c:y val="-6.9095465995419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CEB-4611-8EF9-31C67BF7E564}"/>
                </c:ext>
              </c:extLst>
            </c:dLbl>
            <c:dLbl>
              <c:idx val="6"/>
              <c:layout>
                <c:manualLayout>
                  <c:x val="2.4334942313730934E-3"/>
                  <c:y val="-6.44891015957244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CEB-4611-8EF9-31C67BF7E564}"/>
                </c:ext>
              </c:extLst>
            </c:dLbl>
            <c:dLbl>
              <c:idx val="7"/>
              <c:layout>
                <c:manualLayout>
                  <c:x val="0"/>
                  <c:y val="-5.98827371960298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EB-4611-8EF9-31C67BF7E564}"/>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Beitrag'!$B$6:$B$13</c:f>
              <c:strCache>
                <c:ptCount val="8"/>
                <c:pt idx="0">
                  <c:v>1985-1989</c:v>
                </c:pt>
                <c:pt idx="1">
                  <c:v>1990-1994</c:v>
                </c:pt>
                <c:pt idx="2">
                  <c:v>1995-1999</c:v>
                </c:pt>
                <c:pt idx="3">
                  <c:v>2000-2004</c:v>
                </c:pt>
                <c:pt idx="4">
                  <c:v>2005-2009</c:v>
                </c:pt>
                <c:pt idx="5">
                  <c:v>2010-2014</c:v>
                </c:pt>
                <c:pt idx="6">
                  <c:v>2015-2019</c:v>
                </c:pt>
                <c:pt idx="7">
                  <c:v>2020-2024</c:v>
                </c:pt>
              </c:strCache>
            </c:strRef>
          </c:cat>
          <c:val>
            <c:numRef>
              <c:f>'Performance Beitrag'!$E$6:$E$13</c:f>
              <c:numCache>
                <c:formatCode>0.00%</c:formatCode>
                <c:ptCount val="8"/>
                <c:pt idx="0">
                  <c:v>1.7004333038440844E-2</c:v>
                </c:pt>
                <c:pt idx="1">
                  <c:v>2.6079735876284982E-2</c:v>
                </c:pt>
                <c:pt idx="2">
                  <c:v>9.4173204728966731E-3</c:v>
                </c:pt>
                <c:pt idx="3">
                  <c:v>1.3795370121623907E-2</c:v>
                </c:pt>
                <c:pt idx="4">
                  <c:v>2.8207292612655199E-2</c:v>
                </c:pt>
                <c:pt idx="5">
                  <c:v>3.0663119713073561E-2</c:v>
                </c:pt>
                <c:pt idx="6">
                  <c:v>2.9519057501571799E-2</c:v>
                </c:pt>
                <c:pt idx="7">
                  <c:v>2.7024045949490816E-2</c:v>
                </c:pt>
              </c:numCache>
            </c:numRef>
          </c:val>
          <c:extLst>
            <c:ext xmlns:c16="http://schemas.microsoft.com/office/drawing/2014/chart" uri="{C3380CC4-5D6E-409C-BE32-E72D297353CC}">
              <c16:uniqueId val="{00000011-2CEB-4611-8EF9-31C67BF7E564}"/>
            </c:ext>
          </c:extLst>
        </c:ser>
        <c:dLbls>
          <c:showLegendKey val="0"/>
          <c:showVal val="0"/>
          <c:showCatName val="0"/>
          <c:showSerName val="0"/>
          <c:showPercent val="0"/>
          <c:showBubbleSize val="0"/>
        </c:dLbls>
        <c:gapWidth val="100"/>
        <c:overlap val="100"/>
        <c:axId val="12532959"/>
        <c:axId val="12534623"/>
      </c:barChart>
      <c:catAx>
        <c:axId val="12532959"/>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12534623"/>
        <c:crosses val="autoZero"/>
        <c:auto val="1"/>
        <c:lblAlgn val="ctr"/>
        <c:lblOffset val="100"/>
        <c:noMultiLvlLbl val="0"/>
      </c:catAx>
      <c:valAx>
        <c:axId val="12534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12532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'Performance Beitrag'!$I$5</c:f>
              <c:strCache>
                <c:ptCount val="1"/>
                <c:pt idx="0">
                  <c:v>Share price gains/losses</c:v>
                </c:pt>
              </c:strCache>
            </c:strRef>
          </c:tx>
          <c:spPr>
            <a:solidFill>
              <a:schemeClr val="accent1"/>
            </a:solidFill>
            <a:ln>
              <a:solidFill>
                <a:schemeClr val="tx1"/>
              </a:solidFill>
            </a:ln>
            <a:effectLst/>
          </c:spPr>
          <c:invertIfNegative val="0"/>
          <c:dLbls>
            <c:dLbl>
              <c:idx val="0"/>
              <c:layout>
                <c:manualLayout>
                  <c:x val="-2.5721014151832593E-4"/>
                  <c:y val="1.00227777777777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06-4282-9FEA-FC08989C6816}"/>
                </c:ext>
              </c:extLst>
            </c:dLbl>
            <c:dLbl>
              <c:idx val="1"/>
              <c:layout>
                <c:manualLayout>
                  <c:x val="-2.3500494944479157E-3"/>
                  <c:y val="-7.630555555555555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06-4282-9FEA-FC08989C6816}"/>
                </c:ext>
              </c:extLst>
            </c:dLbl>
            <c:dLbl>
              <c:idx val="2"/>
              <c:layout>
                <c:manualLayout>
                  <c:x val="-2.4335040079908653E-3"/>
                  <c:y val="0.152414999999999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06-4282-9FEA-FC08989C6816}"/>
                </c:ext>
              </c:extLst>
            </c:dLbl>
            <c:dLbl>
              <c:idx val="3"/>
              <c:layout>
                <c:manualLayout>
                  <c:x val="-1.1403291346090772E-3"/>
                  <c:y val="-2.34358333333333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06-4282-9FEA-FC08989C6816}"/>
                </c:ext>
              </c:extLst>
            </c:dLbl>
            <c:dLbl>
              <c:idx val="4"/>
              <c:layout>
                <c:manualLayout>
                  <c:x val="-2.3500494944479157E-3"/>
                  <c:y val="4.92222222222222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06-4282-9FEA-FC08989C6816}"/>
                </c:ext>
              </c:extLst>
            </c:dLbl>
            <c:dLbl>
              <c:idx val="5"/>
              <c:layout>
                <c:manualLayout>
                  <c:x val="1.6339169247160644E-3"/>
                  <c:y val="5.52763727963352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06-4282-9FEA-FC08989C6816}"/>
                </c:ext>
              </c:extLst>
            </c:dLbl>
            <c:dLbl>
              <c:idx val="6"/>
              <c:layout>
                <c:manualLayout>
                  <c:x val="-1.1750247472239578E-3"/>
                  <c:y val="5.21388888888882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06-4282-9FEA-FC08989C6816}"/>
                </c:ext>
              </c:extLst>
            </c:dLbl>
            <c:dLbl>
              <c:idx val="7"/>
              <c:layout>
                <c:manualLayout>
                  <c:x val="1.1750247472239578E-3"/>
                  <c:y val="1.8538611111111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06-4282-9FEA-FC08989C6816}"/>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Beitrag'!$H$6:$H$13</c:f>
              <c:strCache>
                <c:ptCount val="8"/>
                <c:pt idx="0">
                  <c:v>1985-1989</c:v>
                </c:pt>
                <c:pt idx="1">
                  <c:v>1990-1994</c:v>
                </c:pt>
                <c:pt idx="2">
                  <c:v>1995-1999</c:v>
                </c:pt>
                <c:pt idx="3">
                  <c:v>2000-2004</c:v>
                </c:pt>
                <c:pt idx="4">
                  <c:v>2005-2009</c:v>
                </c:pt>
                <c:pt idx="5">
                  <c:v>2010-2014</c:v>
                </c:pt>
                <c:pt idx="6">
                  <c:v>2015-2019</c:v>
                </c:pt>
                <c:pt idx="7">
                  <c:v>2020-2024</c:v>
                </c:pt>
              </c:strCache>
            </c:strRef>
          </c:cat>
          <c:val>
            <c:numRef>
              <c:f>'Performance Beitrag'!$I$6:$I$13</c:f>
              <c:numCache>
                <c:formatCode>0.00%</c:formatCode>
                <c:ptCount val="8"/>
                <c:pt idx="0">
                  <c:v>0.10414391260747746</c:v>
                </c:pt>
                <c:pt idx="1">
                  <c:v>7.5331633667735431E-2</c:v>
                </c:pt>
                <c:pt idx="2">
                  <c:v>0.18763808326526776</c:v>
                </c:pt>
                <c:pt idx="3">
                  <c:v>-2.8075089554773336E-2</c:v>
                </c:pt>
                <c:pt idx="4">
                  <c:v>-2.3570794981647825E-2</c:v>
                </c:pt>
                <c:pt idx="5">
                  <c:v>0.10932949900834577</c:v>
                </c:pt>
                <c:pt idx="6">
                  <c:v>8.2458451328976556E-2</c:v>
                </c:pt>
                <c:pt idx="7">
                  <c:v>0.10191174640277034</c:v>
                </c:pt>
              </c:numCache>
            </c:numRef>
          </c:val>
          <c:extLst>
            <c:ext xmlns:c16="http://schemas.microsoft.com/office/drawing/2014/chart" uri="{C3380CC4-5D6E-409C-BE32-E72D297353CC}">
              <c16:uniqueId val="{00000008-4A06-4282-9FEA-FC08989C6816}"/>
            </c:ext>
          </c:extLst>
        </c:ser>
        <c:ser>
          <c:idx val="1"/>
          <c:order val="1"/>
          <c:tx>
            <c:strRef>
              <c:f>'Performance Beitrag'!$K$5</c:f>
              <c:strCache>
                <c:ptCount val="1"/>
                <c:pt idx="0">
                  <c:v>Performance contribution from dividends</c:v>
                </c:pt>
              </c:strCache>
            </c:strRef>
          </c:tx>
          <c:spPr>
            <a:solidFill>
              <a:schemeClr val="tx2">
                <a:lumMod val="20000"/>
                <a:lumOff val="80000"/>
              </a:schemeClr>
            </a:solidFill>
            <a:ln>
              <a:solidFill>
                <a:schemeClr val="tx1"/>
              </a:solidFill>
            </a:ln>
            <a:effectLst/>
          </c:spPr>
          <c:invertIfNegative val="0"/>
          <c:dLbls>
            <c:dLbl>
              <c:idx val="0"/>
              <c:layout>
                <c:manualLayout>
                  <c:x val="-1.4977398789709463E-17"/>
                  <c:y val="-8.75209235941974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A06-4282-9FEA-FC08989C6816}"/>
                </c:ext>
              </c:extLst>
            </c:dLbl>
            <c:dLbl>
              <c:idx val="1"/>
              <c:layout>
                <c:manualLayout>
                  <c:x val="0"/>
                  <c:y val="-7.37018303951136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A06-4282-9FEA-FC08989C6816}"/>
                </c:ext>
              </c:extLst>
            </c:dLbl>
            <c:dLbl>
              <c:idx val="2"/>
              <c:layout>
                <c:manualLayout>
                  <c:x val="0"/>
                  <c:y val="-5.06700083966406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A06-4282-9FEA-FC08989C6816}"/>
                </c:ext>
              </c:extLst>
            </c:dLbl>
            <c:dLbl>
              <c:idx val="3"/>
              <c:layout>
                <c:manualLayout>
                  <c:x val="0"/>
                  <c:y val="-5.98827371960298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A06-4282-9FEA-FC08989C6816}"/>
                </c:ext>
              </c:extLst>
            </c:dLbl>
            <c:dLbl>
              <c:idx val="4"/>
              <c:layout>
                <c:manualLayout>
                  <c:x val="0"/>
                  <c:y val="-5.98827371960298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A06-4282-9FEA-FC08989C6816}"/>
                </c:ext>
              </c:extLst>
            </c:dLbl>
            <c:dLbl>
              <c:idx val="5"/>
              <c:layout>
                <c:manualLayout>
                  <c:x val="-8.9227091058046738E-17"/>
                  <c:y val="-6.9095465995419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A06-4282-9FEA-FC08989C6816}"/>
                </c:ext>
              </c:extLst>
            </c:dLbl>
            <c:dLbl>
              <c:idx val="6"/>
              <c:layout>
                <c:manualLayout>
                  <c:x val="2.4334942313730934E-3"/>
                  <c:y val="-6.44891015957244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A06-4282-9FEA-FC08989C6816}"/>
                </c:ext>
              </c:extLst>
            </c:dLbl>
            <c:dLbl>
              <c:idx val="7"/>
              <c:layout>
                <c:manualLayout>
                  <c:x val="0"/>
                  <c:y val="-5.98827371960298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A06-4282-9FEA-FC08989C6816}"/>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Beitrag'!$H$6:$H$13</c:f>
              <c:strCache>
                <c:ptCount val="8"/>
                <c:pt idx="0">
                  <c:v>1985-1989</c:v>
                </c:pt>
                <c:pt idx="1">
                  <c:v>1990-1994</c:v>
                </c:pt>
                <c:pt idx="2">
                  <c:v>1995-1999</c:v>
                </c:pt>
                <c:pt idx="3">
                  <c:v>2000-2004</c:v>
                </c:pt>
                <c:pt idx="4">
                  <c:v>2005-2009</c:v>
                </c:pt>
                <c:pt idx="5">
                  <c:v>2010-2014</c:v>
                </c:pt>
                <c:pt idx="6">
                  <c:v>2015-2019</c:v>
                </c:pt>
                <c:pt idx="7">
                  <c:v>2020-2024</c:v>
                </c:pt>
              </c:strCache>
            </c:strRef>
          </c:cat>
          <c:val>
            <c:numRef>
              <c:f>'Performance Beitrag'!$K$6:$K$13</c:f>
              <c:numCache>
                <c:formatCode>0.00%</c:formatCode>
                <c:ptCount val="8"/>
                <c:pt idx="0">
                  <c:v>2.8122577149912953E-2</c:v>
                </c:pt>
                <c:pt idx="1">
                  <c:v>4.2681474273140285E-2</c:v>
                </c:pt>
                <c:pt idx="2">
                  <c:v>1.8790529678923029E-2</c:v>
                </c:pt>
                <c:pt idx="3">
                  <c:v>6.1587645080474207E-4</c:v>
                </c:pt>
                <c:pt idx="4">
                  <c:v>1.6662845434515461E-2</c:v>
                </c:pt>
                <c:pt idx="5">
                  <c:v>1.9448181572900625E-2</c:v>
                </c:pt>
                <c:pt idx="6">
                  <c:v>1.8135608637681377E-2</c:v>
                </c:pt>
                <c:pt idx="7">
                  <c:v>1.3967959161095056E-2</c:v>
                </c:pt>
              </c:numCache>
            </c:numRef>
          </c:val>
          <c:extLst>
            <c:ext xmlns:c16="http://schemas.microsoft.com/office/drawing/2014/chart" uri="{C3380CC4-5D6E-409C-BE32-E72D297353CC}">
              <c16:uniqueId val="{00000011-4A06-4282-9FEA-FC08989C6816}"/>
            </c:ext>
          </c:extLst>
        </c:ser>
        <c:dLbls>
          <c:showLegendKey val="0"/>
          <c:showVal val="0"/>
          <c:showCatName val="0"/>
          <c:showSerName val="0"/>
          <c:showPercent val="0"/>
          <c:showBubbleSize val="0"/>
        </c:dLbls>
        <c:gapWidth val="100"/>
        <c:overlap val="100"/>
        <c:axId val="12532959"/>
        <c:axId val="12534623"/>
      </c:barChart>
      <c:catAx>
        <c:axId val="12532959"/>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12534623"/>
        <c:crosses val="autoZero"/>
        <c:auto val="1"/>
        <c:lblAlgn val="ctr"/>
        <c:lblOffset val="100"/>
        <c:noMultiLvlLbl val="0"/>
      </c:catAx>
      <c:valAx>
        <c:axId val="12534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12532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394722222222225E-2"/>
          <c:y val="4.0251944444444444E-2"/>
          <c:w val="0.94284601851851857"/>
          <c:h val="0.78096611111111114"/>
        </c:manualLayout>
      </c:layout>
      <c:barChart>
        <c:barDir val="col"/>
        <c:grouping val="stacked"/>
        <c:varyColors val="0"/>
        <c:ser>
          <c:idx val="0"/>
          <c:order val="0"/>
          <c:tx>
            <c:strRef>
              <c:f>'Performance Beitrag'!$O$5</c:f>
              <c:strCache>
                <c:ptCount val="1"/>
                <c:pt idx="0">
                  <c:v>Share price gains/losses</c:v>
                </c:pt>
              </c:strCache>
            </c:strRef>
          </c:tx>
          <c:spPr>
            <a:solidFill>
              <a:schemeClr val="accent1"/>
            </a:solidFill>
            <a:ln>
              <a:solidFill>
                <a:schemeClr val="tx1"/>
              </a:solidFill>
            </a:ln>
            <a:effectLst/>
          </c:spPr>
          <c:invertIfNegative val="0"/>
          <c:dLbls>
            <c:dLbl>
              <c:idx val="0"/>
              <c:layout>
                <c:manualLayout>
                  <c:x val="3.2677777777777887E-3"/>
                  <c:y val="0.1002849999999999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56-4CF3-AC0C-6F00F67850F5}"/>
                </c:ext>
              </c:extLst>
            </c:dLbl>
            <c:dLbl>
              <c:idx val="1"/>
              <c:layout>
                <c:manualLayout>
                  <c:x val="2.8083333333332903E-3"/>
                  <c:y val="-2.55930555555554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56-4CF3-AC0C-6F00F67850F5}"/>
                </c:ext>
              </c:extLst>
            </c:dLbl>
            <c:dLbl>
              <c:idx val="2"/>
              <c:layout>
                <c:manualLayout>
                  <c:x val="2.0073148148148146E-3"/>
                  <c:y val="-8.51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56-4CF3-AC0C-6F00F67850F5}"/>
                </c:ext>
              </c:extLst>
            </c:dLbl>
            <c:dLbl>
              <c:idx val="3"/>
              <c:layout>
                <c:manualLayout>
                  <c:x val="3.4722222222135987E-5"/>
                  <c:y val="-2.29408333333333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56-4CF3-AC0C-6F00F67850F5}"/>
                </c:ext>
              </c:extLst>
            </c:dLbl>
            <c:dLbl>
              <c:idx val="4"/>
              <c:layout>
                <c:manualLayout>
                  <c:x val="-8.6233571723655416E-17"/>
                  <c:y val="-5.66111111111111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56-4CF3-AC0C-6F00F67850F5}"/>
                </c:ext>
              </c:extLst>
            </c:dLbl>
            <c:dLbl>
              <c:idx val="5"/>
              <c:layout>
                <c:manualLayout>
                  <c:x val="2.8099074074074072E-3"/>
                  <c:y val="6.15638888888888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56-4CF3-AC0C-6F00F67850F5}"/>
                </c:ext>
              </c:extLst>
            </c:dLbl>
            <c:dLbl>
              <c:idx val="6"/>
              <c:layout>
                <c:manualLayout>
                  <c:x val="0"/>
                  <c:y val="4.6266111111111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56-4CF3-AC0C-6F00F67850F5}"/>
                </c:ext>
              </c:extLst>
            </c:dLbl>
            <c:dLbl>
              <c:idx val="7"/>
              <c:layout>
                <c:manualLayout>
                  <c:x val="1.175925925925926E-3"/>
                  <c:y val="9.12333333333333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56-4CF3-AC0C-6F00F67850F5}"/>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Beitrag'!$N$6:$N$13</c:f>
              <c:strCache>
                <c:ptCount val="8"/>
                <c:pt idx="0">
                  <c:v>1985-1989</c:v>
                </c:pt>
                <c:pt idx="1">
                  <c:v>1990-1994</c:v>
                </c:pt>
                <c:pt idx="2">
                  <c:v>1995-1999</c:v>
                </c:pt>
                <c:pt idx="3">
                  <c:v>2000-2004</c:v>
                </c:pt>
                <c:pt idx="4">
                  <c:v>2005-2009</c:v>
                </c:pt>
                <c:pt idx="5">
                  <c:v>2010-2014</c:v>
                </c:pt>
                <c:pt idx="6">
                  <c:v>2015-2019</c:v>
                </c:pt>
                <c:pt idx="7">
                  <c:v>2020-2024</c:v>
                </c:pt>
              </c:strCache>
            </c:strRef>
          </c:cat>
          <c:val>
            <c:numRef>
              <c:f>'Performance Beitrag'!$O$6:$O$13</c:f>
              <c:numCache>
                <c:formatCode>0.00%</c:formatCode>
                <c:ptCount val="8"/>
                <c:pt idx="0">
                  <c:v>0.22498223590942379</c:v>
                </c:pt>
                <c:pt idx="1">
                  <c:v>1.068222315650913E-2</c:v>
                </c:pt>
                <c:pt idx="2">
                  <c:v>2.0327141306392127E-2</c:v>
                </c:pt>
                <c:pt idx="3">
                  <c:v>-2.9112279656710705E-2</c:v>
                </c:pt>
                <c:pt idx="4">
                  <c:v>-7.8685658770717759E-2</c:v>
                </c:pt>
                <c:pt idx="5">
                  <c:v>6.7539985007992298E-2</c:v>
                </c:pt>
                <c:pt idx="6">
                  <c:v>2.3548797839844093E-2</c:v>
                </c:pt>
                <c:pt idx="7">
                  <c:v>6.3256487775154246E-2</c:v>
                </c:pt>
              </c:numCache>
            </c:numRef>
          </c:val>
          <c:extLst>
            <c:ext xmlns:c16="http://schemas.microsoft.com/office/drawing/2014/chart" uri="{C3380CC4-5D6E-409C-BE32-E72D297353CC}">
              <c16:uniqueId val="{00000008-5B56-4CF3-AC0C-6F00F67850F5}"/>
            </c:ext>
          </c:extLst>
        </c:ser>
        <c:ser>
          <c:idx val="1"/>
          <c:order val="1"/>
          <c:tx>
            <c:strRef>
              <c:f>'Performance Beitrag'!$Q$5</c:f>
              <c:strCache>
                <c:ptCount val="1"/>
                <c:pt idx="0">
                  <c:v>Performance contribution from dividends</c:v>
                </c:pt>
              </c:strCache>
            </c:strRef>
          </c:tx>
          <c:spPr>
            <a:solidFill>
              <a:schemeClr val="tx2">
                <a:lumMod val="20000"/>
                <a:lumOff val="80000"/>
              </a:schemeClr>
            </a:solidFill>
            <a:ln>
              <a:solidFill>
                <a:schemeClr val="tx1"/>
              </a:solidFill>
            </a:ln>
            <a:effectLst/>
          </c:spPr>
          <c:invertIfNegative val="0"/>
          <c:dLbls>
            <c:dLbl>
              <c:idx val="0"/>
              <c:layout>
                <c:manualLayout>
                  <c:x val="0"/>
                  <c:y val="-6.20709416388138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56-4CF3-AC0C-6F00F67850F5}"/>
                </c:ext>
              </c:extLst>
            </c:dLbl>
            <c:dLbl>
              <c:idx val="1"/>
              <c:layout>
                <c:manualLayout>
                  <c:x val="0"/>
                  <c:y val="-6.2185919395877205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6336162988988364E-2"/>
                      <c:h val="6.9026551882352724E-2"/>
                    </c:manualLayout>
                  </c15:layout>
                </c:ext>
                <c:ext xmlns:c16="http://schemas.microsoft.com/office/drawing/2014/chart" uri="{C3380CC4-5D6E-409C-BE32-E72D297353CC}">
                  <c16:uniqueId val="{0000000A-5B56-4CF3-AC0C-6F00F67850F5}"/>
                </c:ext>
              </c:extLst>
            </c:dLbl>
            <c:dLbl>
              <c:idx val="2"/>
              <c:layout>
                <c:manualLayout>
                  <c:x val="3.5277777777777347E-3"/>
                  <c:y val="-4.71422222222222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B56-4CF3-AC0C-6F00F67850F5}"/>
                </c:ext>
              </c:extLst>
            </c:dLbl>
            <c:dLbl>
              <c:idx val="3"/>
              <c:layout>
                <c:manualLayout>
                  <c:x val="-5.9854689897205034E-17"/>
                  <c:y val="-5.98827371960297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B56-4CF3-AC0C-6F00F67850F5}"/>
                </c:ext>
              </c:extLst>
            </c:dLbl>
            <c:dLbl>
              <c:idx val="4"/>
              <c:layout>
                <c:manualLayout>
                  <c:x val="0"/>
                  <c:y val="-5.98827371960298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B56-4CF3-AC0C-6F00F67850F5}"/>
                </c:ext>
              </c:extLst>
            </c:dLbl>
            <c:dLbl>
              <c:idx val="5"/>
              <c:layout>
                <c:manualLayout>
                  <c:x val="1.6324074074073212E-3"/>
                  <c:y val="-7.29152777777778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B56-4CF3-AC0C-6F00F67850F5}"/>
                </c:ext>
              </c:extLst>
            </c:dLbl>
            <c:dLbl>
              <c:idx val="6"/>
              <c:layout>
                <c:manualLayout>
                  <c:x val="2.4334942313730934E-3"/>
                  <c:y val="-6.44891015957244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B56-4CF3-AC0C-6F00F67850F5}"/>
                </c:ext>
              </c:extLst>
            </c:dLbl>
            <c:dLbl>
              <c:idx val="7"/>
              <c:layout>
                <c:manualLayout>
                  <c:x val="0"/>
                  <c:y val="-5.98827371960298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B56-4CF3-AC0C-6F00F67850F5}"/>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Beitrag'!$N$6:$N$13</c:f>
              <c:strCache>
                <c:ptCount val="8"/>
                <c:pt idx="0">
                  <c:v>1985-1989</c:v>
                </c:pt>
                <c:pt idx="1">
                  <c:v>1990-1994</c:v>
                </c:pt>
                <c:pt idx="2">
                  <c:v>1995-1999</c:v>
                </c:pt>
                <c:pt idx="3">
                  <c:v>2000-2004</c:v>
                </c:pt>
                <c:pt idx="4">
                  <c:v>2005-2009</c:v>
                </c:pt>
                <c:pt idx="5">
                  <c:v>2010-2014</c:v>
                </c:pt>
                <c:pt idx="6">
                  <c:v>2015-2019</c:v>
                </c:pt>
                <c:pt idx="7">
                  <c:v>2020-2024</c:v>
                </c:pt>
              </c:strCache>
            </c:strRef>
          </c:cat>
          <c:val>
            <c:numRef>
              <c:f>'Performance Beitrag'!$Q$6:$Q$13</c:f>
              <c:numCache>
                <c:formatCode>0.00%</c:formatCode>
                <c:ptCount val="8"/>
                <c:pt idx="0">
                  <c:v>-2.2661911179564509E-3</c:v>
                </c:pt>
                <c:pt idx="1">
                  <c:v>3.4250248731482191E-3</c:v>
                </c:pt>
                <c:pt idx="2">
                  <c:v>6.3239090750306648E-3</c:v>
                </c:pt>
                <c:pt idx="3">
                  <c:v>7.0852809217352153E-3</c:v>
                </c:pt>
                <c:pt idx="4">
                  <c:v>1.7137811671643188E-2</c:v>
                </c:pt>
                <c:pt idx="5">
                  <c:v>2.5550607463654007E-2</c:v>
                </c:pt>
                <c:pt idx="6">
                  <c:v>2.4113749346138746E-2</c:v>
                </c:pt>
                <c:pt idx="7">
                  <c:v>2.5402710638972703E-2</c:v>
                </c:pt>
              </c:numCache>
            </c:numRef>
          </c:val>
          <c:extLst>
            <c:ext xmlns:c16="http://schemas.microsoft.com/office/drawing/2014/chart" uri="{C3380CC4-5D6E-409C-BE32-E72D297353CC}">
              <c16:uniqueId val="{00000011-5B56-4CF3-AC0C-6F00F67850F5}"/>
            </c:ext>
          </c:extLst>
        </c:ser>
        <c:dLbls>
          <c:showLegendKey val="0"/>
          <c:showVal val="0"/>
          <c:showCatName val="0"/>
          <c:showSerName val="0"/>
          <c:showPercent val="0"/>
          <c:showBubbleSize val="0"/>
        </c:dLbls>
        <c:gapWidth val="100"/>
        <c:overlap val="100"/>
        <c:axId val="12532959"/>
        <c:axId val="12534623"/>
      </c:barChart>
      <c:catAx>
        <c:axId val="12532959"/>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12534623"/>
        <c:crosses val="autoZero"/>
        <c:auto val="1"/>
        <c:lblAlgn val="ctr"/>
        <c:lblOffset val="100"/>
        <c:noMultiLvlLbl val="0"/>
      </c:catAx>
      <c:valAx>
        <c:axId val="12534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12532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'Performance Beitrag'!$V$5</c:f>
              <c:strCache>
                <c:ptCount val="1"/>
                <c:pt idx="0">
                  <c:v>Share price gains/losses</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Beitrag'!$T$6:$T$8</c:f>
              <c:strCache>
                <c:ptCount val="3"/>
                <c:pt idx="0">
                  <c:v>MSCI Europe</c:v>
                </c:pt>
                <c:pt idx="1">
                  <c:v>MSCI North America</c:v>
                </c:pt>
                <c:pt idx="2">
                  <c:v>MSCI Asia ex. Japan</c:v>
                </c:pt>
              </c:strCache>
            </c:strRef>
          </c:cat>
          <c:val>
            <c:numRef>
              <c:f>'Performance Beitrag'!$V$6:$V$8</c:f>
              <c:numCache>
                <c:formatCode>0.00%</c:formatCode>
                <c:ptCount val="3"/>
                <c:pt idx="0">
                  <c:v>5.0945845689763791E-2</c:v>
                </c:pt>
                <c:pt idx="1">
                  <c:v>8.705048303945917E-2</c:v>
                </c:pt>
                <c:pt idx="2">
                  <c:v>2.8677706913316392E-2</c:v>
                </c:pt>
              </c:numCache>
            </c:numRef>
          </c:val>
          <c:extLst>
            <c:ext xmlns:c16="http://schemas.microsoft.com/office/drawing/2014/chart" uri="{C3380CC4-5D6E-409C-BE32-E72D297353CC}">
              <c16:uniqueId val="{00000000-6208-451D-9851-C02DE0FB5454}"/>
            </c:ext>
          </c:extLst>
        </c:ser>
        <c:ser>
          <c:idx val="2"/>
          <c:order val="1"/>
          <c:tx>
            <c:strRef>
              <c:f>'Performance Beitrag'!$X$5</c:f>
              <c:strCache>
                <c:ptCount val="1"/>
                <c:pt idx="0">
                  <c:v>Performance contribution from dividends</c:v>
                </c:pt>
              </c:strCache>
            </c:strRef>
          </c:tx>
          <c:spPr>
            <a:solidFill>
              <a:schemeClr val="tx2">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 Beitrag'!$T$6:$T$8</c:f>
              <c:strCache>
                <c:ptCount val="3"/>
                <c:pt idx="0">
                  <c:v>MSCI Europe</c:v>
                </c:pt>
                <c:pt idx="1">
                  <c:v>MSCI North America</c:v>
                </c:pt>
                <c:pt idx="2">
                  <c:v>MSCI Asia ex. Japan</c:v>
                </c:pt>
              </c:strCache>
            </c:strRef>
          </c:cat>
          <c:val>
            <c:numRef>
              <c:f>'Performance Beitrag'!$X$6:$X$8</c:f>
              <c:numCache>
                <c:formatCode>0.00%</c:formatCode>
                <c:ptCount val="3"/>
                <c:pt idx="0">
                  <c:v>3.1500095867898592E-2</c:v>
                </c:pt>
                <c:pt idx="1">
                  <c:v>2.3684628765333171E-2</c:v>
                </c:pt>
                <c:pt idx="2">
                  <c:v>2.0109235721725849E-2</c:v>
                </c:pt>
              </c:numCache>
            </c:numRef>
          </c:val>
          <c:extLst>
            <c:ext xmlns:c16="http://schemas.microsoft.com/office/drawing/2014/chart" uri="{C3380CC4-5D6E-409C-BE32-E72D297353CC}">
              <c16:uniqueId val="{00000001-6208-451D-9851-C02DE0FB5454}"/>
            </c:ext>
          </c:extLst>
        </c:ser>
        <c:dLbls>
          <c:showLegendKey val="0"/>
          <c:showVal val="0"/>
          <c:showCatName val="0"/>
          <c:showSerName val="0"/>
          <c:showPercent val="0"/>
          <c:showBubbleSize val="0"/>
        </c:dLbls>
        <c:gapWidth val="150"/>
        <c:overlap val="100"/>
        <c:axId val="2570911"/>
        <c:axId val="2583807"/>
      </c:barChart>
      <c:catAx>
        <c:axId val="257091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2583807"/>
        <c:crosses val="autoZero"/>
        <c:auto val="1"/>
        <c:lblAlgn val="ctr"/>
        <c:lblOffset val="100"/>
        <c:noMultiLvlLbl val="0"/>
      </c:catAx>
      <c:valAx>
        <c:axId val="25838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2570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percentStacked"/>
        <c:varyColors val="0"/>
        <c:ser>
          <c:idx val="6"/>
          <c:order val="0"/>
          <c:tx>
            <c:strRef>
              <c:f>'DY Brackets'!$B$12</c:f>
              <c:strCache>
                <c:ptCount val="1"/>
                <c:pt idx="0">
                  <c:v>DY = 0%</c:v>
                </c:pt>
              </c:strCache>
            </c:strRef>
          </c:tx>
          <c:spPr>
            <a:solidFill>
              <a:schemeClr val="accent1">
                <a:lumMod val="60000"/>
              </a:schemeClr>
            </a:solidFill>
            <a:ln>
              <a:noFill/>
            </a:ln>
            <a:effectLst/>
          </c:spPr>
          <c:cat>
            <c:numRef>
              <c:f>'DY Brackets'!$E$5:$Y$5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Brackets'!$E$12:$Y$12</c:f>
              <c:numCache>
                <c:formatCode>0.00%</c:formatCode>
                <c:ptCount val="21"/>
                <c:pt idx="0">
                  <c:v>0.11166666666666666</c:v>
                </c:pt>
                <c:pt idx="1">
                  <c:v>0.09</c:v>
                </c:pt>
                <c:pt idx="2">
                  <c:v>0.10166666666666667</c:v>
                </c:pt>
                <c:pt idx="3">
                  <c:v>9.166666666666666E-2</c:v>
                </c:pt>
                <c:pt idx="4">
                  <c:v>8.5000000000000006E-2</c:v>
                </c:pt>
                <c:pt idx="5">
                  <c:v>0.18666666666666668</c:v>
                </c:pt>
                <c:pt idx="6">
                  <c:v>0.14666666666666667</c:v>
                </c:pt>
                <c:pt idx="7">
                  <c:v>9.8333333333333328E-2</c:v>
                </c:pt>
                <c:pt idx="8">
                  <c:v>9.166666666666666E-2</c:v>
                </c:pt>
                <c:pt idx="9">
                  <c:v>0.10166666666666667</c:v>
                </c:pt>
                <c:pt idx="10">
                  <c:v>0.11148086522462562</c:v>
                </c:pt>
                <c:pt idx="11">
                  <c:v>9.166666666666666E-2</c:v>
                </c:pt>
                <c:pt idx="12">
                  <c:v>8.666666666666667E-2</c:v>
                </c:pt>
                <c:pt idx="13">
                  <c:v>7.3333333333333334E-2</c:v>
                </c:pt>
                <c:pt idx="14">
                  <c:v>6.5000000000000002E-2</c:v>
                </c:pt>
                <c:pt idx="15">
                  <c:v>6.6666666666666666E-2</c:v>
                </c:pt>
                <c:pt idx="16">
                  <c:v>0.27333333333333332</c:v>
                </c:pt>
                <c:pt idx="17">
                  <c:v>0.15</c:v>
                </c:pt>
                <c:pt idx="18">
                  <c:v>0.10666666666666667</c:v>
                </c:pt>
                <c:pt idx="19">
                  <c:v>0.1</c:v>
                </c:pt>
                <c:pt idx="20">
                  <c:v>7.6666666666666661E-2</c:v>
                </c:pt>
              </c:numCache>
              <c:extLst/>
            </c:numRef>
          </c:val>
          <c:extLst>
            <c:ext xmlns:c16="http://schemas.microsoft.com/office/drawing/2014/chart" uri="{C3380CC4-5D6E-409C-BE32-E72D297353CC}">
              <c16:uniqueId val="{00000000-BBF2-4902-BC84-C49983F37FF1}"/>
            </c:ext>
          </c:extLst>
        </c:ser>
        <c:ser>
          <c:idx val="5"/>
          <c:order val="1"/>
          <c:tx>
            <c:strRef>
              <c:f>'DY Brackets'!$B$11</c:f>
              <c:strCache>
                <c:ptCount val="1"/>
                <c:pt idx="0">
                  <c:v>DY 0% - 1%</c:v>
                </c:pt>
              </c:strCache>
            </c:strRef>
          </c:tx>
          <c:spPr>
            <a:solidFill>
              <a:schemeClr val="accent6"/>
            </a:solidFill>
            <a:ln>
              <a:noFill/>
            </a:ln>
            <a:effectLst/>
          </c:spPr>
          <c:cat>
            <c:numRef>
              <c:f>'DY Brackets'!$E$5:$Y$5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Brackets'!$E$11:$Y$11</c:f>
              <c:numCache>
                <c:formatCode>0.00%</c:formatCode>
                <c:ptCount val="21"/>
                <c:pt idx="0">
                  <c:v>6.1666666666666668E-2</c:v>
                </c:pt>
                <c:pt idx="1">
                  <c:v>8.8333333333333333E-2</c:v>
                </c:pt>
                <c:pt idx="2">
                  <c:v>8.666666666666667E-2</c:v>
                </c:pt>
                <c:pt idx="3">
                  <c:v>7.6666666666666661E-2</c:v>
                </c:pt>
                <c:pt idx="4">
                  <c:v>1.6666666666666666E-2</c:v>
                </c:pt>
                <c:pt idx="5">
                  <c:v>5.5E-2</c:v>
                </c:pt>
                <c:pt idx="6">
                  <c:v>9.5000000000000001E-2</c:v>
                </c:pt>
                <c:pt idx="7">
                  <c:v>0.04</c:v>
                </c:pt>
                <c:pt idx="8">
                  <c:v>5.5E-2</c:v>
                </c:pt>
                <c:pt idx="9">
                  <c:v>0.06</c:v>
                </c:pt>
                <c:pt idx="10">
                  <c:v>5.1580698835274545E-2</c:v>
                </c:pt>
                <c:pt idx="11">
                  <c:v>8.8333333333333333E-2</c:v>
                </c:pt>
                <c:pt idx="12">
                  <c:v>7.0000000000000007E-2</c:v>
                </c:pt>
                <c:pt idx="13">
                  <c:v>7.166666666666667E-2</c:v>
                </c:pt>
                <c:pt idx="14">
                  <c:v>5.8333333333333334E-2</c:v>
                </c:pt>
                <c:pt idx="15">
                  <c:v>0.09</c:v>
                </c:pt>
                <c:pt idx="16">
                  <c:v>0.13833333333333334</c:v>
                </c:pt>
                <c:pt idx="17">
                  <c:v>0.19500000000000001</c:v>
                </c:pt>
                <c:pt idx="18">
                  <c:v>0.09</c:v>
                </c:pt>
                <c:pt idx="19">
                  <c:v>8.666666666666667E-2</c:v>
                </c:pt>
                <c:pt idx="20">
                  <c:v>9.8333333333333328E-2</c:v>
                </c:pt>
              </c:numCache>
              <c:extLst/>
            </c:numRef>
          </c:val>
          <c:extLst>
            <c:ext xmlns:c16="http://schemas.microsoft.com/office/drawing/2014/chart" uri="{C3380CC4-5D6E-409C-BE32-E72D297353CC}">
              <c16:uniqueId val="{00000001-BBF2-4902-BC84-C49983F37FF1}"/>
            </c:ext>
          </c:extLst>
        </c:ser>
        <c:ser>
          <c:idx val="4"/>
          <c:order val="2"/>
          <c:tx>
            <c:strRef>
              <c:f>'DY Brackets'!$B$10</c:f>
              <c:strCache>
                <c:ptCount val="1"/>
                <c:pt idx="0">
                  <c:v>DY 1% - 2%</c:v>
                </c:pt>
              </c:strCache>
            </c:strRef>
          </c:tx>
          <c:spPr>
            <a:solidFill>
              <a:schemeClr val="accent5"/>
            </a:solidFill>
            <a:ln>
              <a:noFill/>
            </a:ln>
            <a:effectLst/>
          </c:spPr>
          <c:cat>
            <c:numRef>
              <c:f>'DY Brackets'!$E$5:$Y$5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Brackets'!$E$10:$Y$10</c:f>
              <c:numCache>
                <c:formatCode>0.00%</c:formatCode>
                <c:ptCount val="21"/>
                <c:pt idx="0">
                  <c:v>0.20833333333333334</c:v>
                </c:pt>
                <c:pt idx="1">
                  <c:v>0.25333333333333335</c:v>
                </c:pt>
                <c:pt idx="2">
                  <c:v>0.28000000000000003</c:v>
                </c:pt>
                <c:pt idx="3">
                  <c:v>0.24833333333333332</c:v>
                </c:pt>
                <c:pt idx="4">
                  <c:v>8.666666666666667E-2</c:v>
                </c:pt>
                <c:pt idx="5">
                  <c:v>0.14666666666666667</c:v>
                </c:pt>
                <c:pt idx="6">
                  <c:v>0.20666666666666667</c:v>
                </c:pt>
                <c:pt idx="7">
                  <c:v>0.12166666666666667</c:v>
                </c:pt>
                <c:pt idx="8">
                  <c:v>0.18</c:v>
                </c:pt>
                <c:pt idx="9">
                  <c:v>0.22</c:v>
                </c:pt>
                <c:pt idx="10">
                  <c:v>0.19633943427620631</c:v>
                </c:pt>
                <c:pt idx="11">
                  <c:v>0.19</c:v>
                </c:pt>
                <c:pt idx="12">
                  <c:v>0.20166666666666666</c:v>
                </c:pt>
                <c:pt idx="13">
                  <c:v>0.24333333333333335</c:v>
                </c:pt>
                <c:pt idx="14">
                  <c:v>0.17333333333333334</c:v>
                </c:pt>
                <c:pt idx="15">
                  <c:v>0.20499999999999999</c:v>
                </c:pt>
                <c:pt idx="16">
                  <c:v>0.17666666666666667</c:v>
                </c:pt>
                <c:pt idx="17">
                  <c:v>0.215</c:v>
                </c:pt>
                <c:pt idx="18">
                  <c:v>0.17833333333333334</c:v>
                </c:pt>
                <c:pt idx="19">
                  <c:v>0.18</c:v>
                </c:pt>
                <c:pt idx="20">
                  <c:v>0.18333333333333332</c:v>
                </c:pt>
              </c:numCache>
              <c:extLst/>
            </c:numRef>
          </c:val>
          <c:extLst>
            <c:ext xmlns:c16="http://schemas.microsoft.com/office/drawing/2014/chart" uri="{C3380CC4-5D6E-409C-BE32-E72D297353CC}">
              <c16:uniqueId val="{00000002-BBF2-4902-BC84-C49983F37FF1}"/>
            </c:ext>
          </c:extLst>
        </c:ser>
        <c:ser>
          <c:idx val="3"/>
          <c:order val="3"/>
          <c:tx>
            <c:strRef>
              <c:f>'DY Brackets'!$B$9</c:f>
              <c:strCache>
                <c:ptCount val="1"/>
                <c:pt idx="0">
                  <c:v>DY 2% - 3%</c:v>
                </c:pt>
              </c:strCache>
            </c:strRef>
          </c:tx>
          <c:spPr>
            <a:solidFill>
              <a:schemeClr val="accent4"/>
            </a:solidFill>
            <a:ln>
              <a:noFill/>
            </a:ln>
            <a:effectLst/>
          </c:spPr>
          <c:cat>
            <c:numRef>
              <c:f>'DY Brackets'!$E$5:$Y$5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Brackets'!$E$9:$Y$9</c:f>
              <c:numCache>
                <c:formatCode>0.00%</c:formatCode>
                <c:ptCount val="21"/>
                <c:pt idx="0">
                  <c:v>0.22333333333333333</c:v>
                </c:pt>
                <c:pt idx="1">
                  <c:v>0.27833333333333332</c:v>
                </c:pt>
                <c:pt idx="2">
                  <c:v>0.28666666666666668</c:v>
                </c:pt>
                <c:pt idx="3">
                  <c:v>0.21166666666666667</c:v>
                </c:pt>
                <c:pt idx="4">
                  <c:v>9.5000000000000001E-2</c:v>
                </c:pt>
                <c:pt idx="5">
                  <c:v>0.20333333333333334</c:v>
                </c:pt>
                <c:pt idx="6">
                  <c:v>0.17666666666666667</c:v>
                </c:pt>
                <c:pt idx="7">
                  <c:v>0.18666666666666668</c:v>
                </c:pt>
                <c:pt idx="8">
                  <c:v>0.19500000000000001</c:v>
                </c:pt>
                <c:pt idx="9">
                  <c:v>0.21666666666666667</c:v>
                </c:pt>
                <c:pt idx="10">
                  <c:v>0.2562396006655574</c:v>
                </c:pt>
                <c:pt idx="11">
                  <c:v>0.23833333333333334</c:v>
                </c:pt>
                <c:pt idx="12">
                  <c:v>0.22666666666666666</c:v>
                </c:pt>
                <c:pt idx="13">
                  <c:v>0.245</c:v>
                </c:pt>
                <c:pt idx="14">
                  <c:v>0.18333333333333332</c:v>
                </c:pt>
                <c:pt idx="15">
                  <c:v>0.19666666666666666</c:v>
                </c:pt>
                <c:pt idx="16">
                  <c:v>0.14666666666666667</c:v>
                </c:pt>
                <c:pt idx="17">
                  <c:v>0.16166666666666665</c:v>
                </c:pt>
                <c:pt idx="18">
                  <c:v>0.16833333333333333</c:v>
                </c:pt>
                <c:pt idx="19">
                  <c:v>0.17666666666666667</c:v>
                </c:pt>
                <c:pt idx="20">
                  <c:v>0.17</c:v>
                </c:pt>
              </c:numCache>
              <c:extLst/>
            </c:numRef>
          </c:val>
          <c:extLst>
            <c:ext xmlns:c16="http://schemas.microsoft.com/office/drawing/2014/chart" uri="{C3380CC4-5D6E-409C-BE32-E72D297353CC}">
              <c16:uniqueId val="{00000003-BBF2-4902-BC84-C49983F37FF1}"/>
            </c:ext>
          </c:extLst>
        </c:ser>
        <c:ser>
          <c:idx val="2"/>
          <c:order val="4"/>
          <c:tx>
            <c:strRef>
              <c:f>'DY Brackets'!$B$8</c:f>
              <c:strCache>
                <c:ptCount val="1"/>
                <c:pt idx="0">
                  <c:v>DY 3% - 4%</c:v>
                </c:pt>
              </c:strCache>
            </c:strRef>
          </c:tx>
          <c:spPr>
            <a:solidFill>
              <a:schemeClr val="accent3"/>
            </a:solidFill>
            <a:ln>
              <a:noFill/>
            </a:ln>
            <a:effectLst/>
          </c:spPr>
          <c:cat>
            <c:numRef>
              <c:f>'DY Brackets'!$E$5:$Y$5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Brackets'!$E$8:$Y$8</c:f>
              <c:numCache>
                <c:formatCode>0.00%</c:formatCode>
                <c:ptCount val="21"/>
                <c:pt idx="0">
                  <c:v>0.23666666666666666</c:v>
                </c:pt>
                <c:pt idx="1">
                  <c:v>0.18833333333333332</c:v>
                </c:pt>
                <c:pt idx="2">
                  <c:v>0.16833333333333333</c:v>
                </c:pt>
                <c:pt idx="3">
                  <c:v>0.16333333333333333</c:v>
                </c:pt>
                <c:pt idx="4">
                  <c:v>0.15333333333333332</c:v>
                </c:pt>
                <c:pt idx="5">
                  <c:v>0.14333333333333334</c:v>
                </c:pt>
                <c:pt idx="6">
                  <c:v>0.14166666666666666</c:v>
                </c:pt>
                <c:pt idx="7">
                  <c:v>0.16833333333333333</c:v>
                </c:pt>
                <c:pt idx="8">
                  <c:v>0.18166666666666667</c:v>
                </c:pt>
                <c:pt idx="9">
                  <c:v>0.16666666666666666</c:v>
                </c:pt>
                <c:pt idx="10">
                  <c:v>0.16139767054908485</c:v>
                </c:pt>
                <c:pt idx="11">
                  <c:v>0.17166666666666666</c:v>
                </c:pt>
                <c:pt idx="12">
                  <c:v>0.17</c:v>
                </c:pt>
                <c:pt idx="13">
                  <c:v>0.13166666666666665</c:v>
                </c:pt>
                <c:pt idx="14">
                  <c:v>0.16166666666666665</c:v>
                </c:pt>
                <c:pt idx="15">
                  <c:v>0.15333333333333332</c:v>
                </c:pt>
                <c:pt idx="16">
                  <c:v>9.3333333333333338E-2</c:v>
                </c:pt>
                <c:pt idx="17">
                  <c:v>0.10833333333333334</c:v>
                </c:pt>
                <c:pt idx="18">
                  <c:v>0.12</c:v>
                </c:pt>
                <c:pt idx="19">
                  <c:v>0.14000000000000001</c:v>
                </c:pt>
                <c:pt idx="20">
                  <c:v>0.14166666666666666</c:v>
                </c:pt>
              </c:numCache>
              <c:extLst/>
            </c:numRef>
          </c:val>
          <c:extLst>
            <c:ext xmlns:c16="http://schemas.microsoft.com/office/drawing/2014/chart" uri="{C3380CC4-5D6E-409C-BE32-E72D297353CC}">
              <c16:uniqueId val="{00000004-BBF2-4902-BC84-C49983F37FF1}"/>
            </c:ext>
          </c:extLst>
        </c:ser>
        <c:ser>
          <c:idx val="1"/>
          <c:order val="5"/>
          <c:tx>
            <c:strRef>
              <c:f>'DY Brackets'!$B$7</c:f>
              <c:strCache>
                <c:ptCount val="1"/>
                <c:pt idx="0">
                  <c:v>DY 4% - 5%</c:v>
                </c:pt>
              </c:strCache>
            </c:strRef>
          </c:tx>
          <c:spPr>
            <a:solidFill>
              <a:schemeClr val="accent2"/>
            </a:solidFill>
            <a:ln>
              <a:noFill/>
            </a:ln>
            <a:effectLst/>
          </c:spPr>
          <c:cat>
            <c:numRef>
              <c:f>'DY Brackets'!$E$5:$Y$5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Brackets'!$E$7:$Y$7</c:f>
              <c:numCache>
                <c:formatCode>0.00%</c:formatCode>
                <c:ptCount val="21"/>
                <c:pt idx="0">
                  <c:v>0.11166666666666666</c:v>
                </c:pt>
                <c:pt idx="1">
                  <c:v>7.3333333333333334E-2</c:v>
                </c:pt>
                <c:pt idx="2">
                  <c:v>4.3333333333333335E-2</c:v>
                </c:pt>
                <c:pt idx="3">
                  <c:v>0.10666666666666667</c:v>
                </c:pt>
                <c:pt idx="4">
                  <c:v>0.13</c:v>
                </c:pt>
                <c:pt idx="5">
                  <c:v>0.12833333333333333</c:v>
                </c:pt>
                <c:pt idx="6">
                  <c:v>9.5000000000000001E-2</c:v>
                </c:pt>
                <c:pt idx="7">
                  <c:v>0.11</c:v>
                </c:pt>
                <c:pt idx="8">
                  <c:v>0.12833333333333333</c:v>
                </c:pt>
                <c:pt idx="9">
                  <c:v>0.11833333333333333</c:v>
                </c:pt>
                <c:pt idx="10">
                  <c:v>0.11480865224625623</c:v>
                </c:pt>
                <c:pt idx="11">
                  <c:v>0.11333333333333333</c:v>
                </c:pt>
                <c:pt idx="12">
                  <c:v>0.12333333333333334</c:v>
                </c:pt>
                <c:pt idx="13">
                  <c:v>0.12333333333333334</c:v>
                </c:pt>
                <c:pt idx="14">
                  <c:v>0.14666666666666667</c:v>
                </c:pt>
                <c:pt idx="15">
                  <c:v>0.11666666666666667</c:v>
                </c:pt>
                <c:pt idx="16">
                  <c:v>0.06</c:v>
                </c:pt>
                <c:pt idx="17">
                  <c:v>0.08</c:v>
                </c:pt>
                <c:pt idx="18">
                  <c:v>0.1</c:v>
                </c:pt>
                <c:pt idx="19">
                  <c:v>9.5000000000000001E-2</c:v>
                </c:pt>
                <c:pt idx="20">
                  <c:v>0.12</c:v>
                </c:pt>
              </c:numCache>
              <c:extLst/>
            </c:numRef>
          </c:val>
          <c:extLst>
            <c:ext xmlns:c16="http://schemas.microsoft.com/office/drawing/2014/chart" uri="{C3380CC4-5D6E-409C-BE32-E72D297353CC}">
              <c16:uniqueId val="{00000005-BBF2-4902-BC84-C49983F37FF1}"/>
            </c:ext>
          </c:extLst>
        </c:ser>
        <c:ser>
          <c:idx val="0"/>
          <c:order val="6"/>
          <c:tx>
            <c:strRef>
              <c:f>'DY Brackets'!$B$6</c:f>
              <c:strCache>
                <c:ptCount val="1"/>
                <c:pt idx="0">
                  <c:v>DY &gt; 5%</c:v>
                </c:pt>
              </c:strCache>
            </c:strRef>
          </c:tx>
          <c:spPr>
            <a:solidFill>
              <a:schemeClr val="accent1"/>
            </a:solidFill>
            <a:ln>
              <a:noFill/>
            </a:ln>
            <a:effectLst/>
          </c:spPr>
          <c:cat>
            <c:numRef>
              <c:f>'DY Brackets'!$E$5:$Y$5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Brackets'!$E$6:$Y$6</c:f>
              <c:numCache>
                <c:formatCode>0.00%</c:formatCode>
                <c:ptCount val="21"/>
                <c:pt idx="0">
                  <c:v>4.6666666666666634E-2</c:v>
                </c:pt>
                <c:pt idx="1">
                  <c:v>2.833333333333321E-2</c:v>
                </c:pt>
                <c:pt idx="2">
                  <c:v>3.3333333333333326E-2</c:v>
                </c:pt>
                <c:pt idx="3">
                  <c:v>0.10166666666666668</c:v>
                </c:pt>
                <c:pt idx="4">
                  <c:v>0.43333333333333335</c:v>
                </c:pt>
                <c:pt idx="5">
                  <c:v>0.13666666666666671</c:v>
                </c:pt>
                <c:pt idx="6">
                  <c:v>0.13833333333333342</c:v>
                </c:pt>
                <c:pt idx="7">
                  <c:v>0.27499999999999991</c:v>
                </c:pt>
                <c:pt idx="8">
                  <c:v>0.16833333333333322</c:v>
                </c:pt>
                <c:pt idx="9">
                  <c:v>0.11666666666666659</c:v>
                </c:pt>
                <c:pt idx="10">
                  <c:v>0.10815307820299502</c:v>
                </c:pt>
                <c:pt idx="11">
                  <c:v>0.10666666666666658</c:v>
                </c:pt>
                <c:pt idx="12">
                  <c:v>0.12166666666666659</c:v>
                </c:pt>
                <c:pt idx="13">
                  <c:v>0.11166666666666658</c:v>
                </c:pt>
                <c:pt idx="14">
                  <c:v>0.21166666666666667</c:v>
                </c:pt>
                <c:pt idx="15">
                  <c:v>0.17166666666666675</c:v>
                </c:pt>
                <c:pt idx="16">
                  <c:v>0.11166666666666669</c:v>
                </c:pt>
                <c:pt idx="17">
                  <c:v>8.9999999999999969E-2</c:v>
                </c:pt>
                <c:pt idx="18">
                  <c:v>0.23666666666666669</c:v>
                </c:pt>
                <c:pt idx="19">
                  <c:v>0.22166666666666668</c:v>
                </c:pt>
                <c:pt idx="20">
                  <c:v>0.20999999999999996</c:v>
                </c:pt>
              </c:numCache>
              <c:extLst/>
            </c:numRef>
          </c:val>
          <c:extLst>
            <c:ext xmlns:c16="http://schemas.microsoft.com/office/drawing/2014/chart" uri="{C3380CC4-5D6E-409C-BE32-E72D297353CC}">
              <c16:uniqueId val="{00000006-BBF2-4902-BC84-C49983F37FF1}"/>
            </c:ext>
          </c:extLst>
        </c:ser>
        <c:dLbls>
          <c:showLegendKey val="0"/>
          <c:showVal val="0"/>
          <c:showCatName val="0"/>
          <c:showSerName val="0"/>
          <c:showPercent val="0"/>
          <c:showBubbleSize val="0"/>
        </c:dLbls>
        <c:axId val="207670176"/>
        <c:axId val="207673920"/>
      </c:areaChart>
      <c:lineChart>
        <c:grouping val="standard"/>
        <c:varyColors val="0"/>
        <c:ser>
          <c:idx val="8"/>
          <c:order val="7"/>
          <c:tx>
            <c:strRef>
              <c:f>'DY Brackets'!$B$14</c:f>
              <c:strCache>
                <c:ptCount val="1"/>
              </c:strCache>
            </c:strRef>
          </c:tx>
          <c:spPr>
            <a:ln w="28575" cap="rnd">
              <a:noFill/>
              <a:round/>
            </a:ln>
            <a:effectLst/>
          </c:spPr>
          <c:marker>
            <c:symbol val="none"/>
          </c:marker>
          <c:cat>
            <c:numRef>
              <c:f>'DY Brackets'!$E$5:$Y$5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Brackets'!$E$14:$Y$14</c:f>
              <c:numCache>
                <c:formatCode>0.0%</c:formatCode>
                <c:ptCount val="2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numCache>
              <c:extLst/>
            </c:numRef>
          </c:val>
          <c:smooth val="0"/>
          <c:extLst>
            <c:ext xmlns:c16="http://schemas.microsoft.com/office/drawing/2014/chart" uri="{C3380CC4-5D6E-409C-BE32-E72D297353CC}">
              <c16:uniqueId val="{00000007-BBF2-4902-BC84-C49983F37FF1}"/>
            </c:ext>
          </c:extLst>
        </c:ser>
        <c:dLbls>
          <c:showLegendKey val="0"/>
          <c:showVal val="0"/>
          <c:showCatName val="0"/>
          <c:showSerName val="0"/>
          <c:showPercent val="0"/>
          <c:showBubbleSize val="0"/>
        </c:dLbls>
        <c:marker val="1"/>
        <c:smooth val="0"/>
        <c:axId val="207674752"/>
        <c:axId val="207676000"/>
      </c:lineChart>
      <c:catAx>
        <c:axId val="2076701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207673920"/>
        <c:crosses val="autoZero"/>
        <c:auto val="1"/>
        <c:lblAlgn val="ctr"/>
        <c:lblOffset val="100"/>
        <c:noMultiLvlLbl val="0"/>
      </c:catAx>
      <c:valAx>
        <c:axId val="207673920"/>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207670176"/>
        <c:crosses val="autoZero"/>
        <c:crossBetween val="between"/>
      </c:valAx>
      <c:valAx>
        <c:axId val="207676000"/>
        <c:scaling>
          <c:orientation val="minMax"/>
          <c:max val="1"/>
        </c:scaling>
        <c:delete val="0"/>
        <c:axPos val="r"/>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207674752"/>
        <c:crosses val="max"/>
        <c:crossBetween val="between"/>
      </c:valAx>
      <c:catAx>
        <c:axId val="207674752"/>
        <c:scaling>
          <c:orientation val="minMax"/>
        </c:scaling>
        <c:delete val="1"/>
        <c:axPos val="b"/>
        <c:numFmt formatCode="General" sourceLinked="1"/>
        <c:majorTickMark val="out"/>
        <c:minorTickMark val="none"/>
        <c:tickLblPos val="nextTo"/>
        <c:crossAx val="2076760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a:solidFill>
            <a:schemeClr val="tx1"/>
          </a:solidFill>
        </a:defRPr>
      </a:pPr>
      <a:endParaRPr lang="de-D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percentStacked"/>
        <c:varyColors val="0"/>
        <c:ser>
          <c:idx val="6"/>
          <c:order val="0"/>
          <c:tx>
            <c:strRef>
              <c:f>'DY Brackets'!$AB$12</c:f>
              <c:strCache>
                <c:ptCount val="1"/>
                <c:pt idx="0">
                  <c:v>DY = 0%</c:v>
                </c:pt>
              </c:strCache>
            </c:strRef>
          </c:tx>
          <c:spPr>
            <a:solidFill>
              <a:schemeClr val="accent1">
                <a:lumMod val="60000"/>
              </a:schemeClr>
            </a:solidFill>
            <a:ln>
              <a:noFill/>
            </a:ln>
            <a:effectLst/>
          </c:spPr>
          <c:cat>
            <c:numRef>
              <c:f>'DY Brackets'!$AE$5:$AY$5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Brackets'!$AE$12:$AY$12</c:f>
              <c:numCache>
                <c:formatCode>0.00%</c:formatCode>
                <c:ptCount val="21"/>
                <c:pt idx="0">
                  <c:v>0.24399999999999999</c:v>
                </c:pt>
                <c:pt idx="1">
                  <c:v>0.23200000000000001</c:v>
                </c:pt>
                <c:pt idx="2">
                  <c:v>0.23200000000000001</c:v>
                </c:pt>
                <c:pt idx="3">
                  <c:v>0.218</c:v>
                </c:pt>
                <c:pt idx="4">
                  <c:v>0.248</c:v>
                </c:pt>
                <c:pt idx="5">
                  <c:v>0.27600000000000002</c:v>
                </c:pt>
                <c:pt idx="6">
                  <c:v>0.248</c:v>
                </c:pt>
                <c:pt idx="7">
                  <c:v>0.21199999999999999</c:v>
                </c:pt>
                <c:pt idx="8">
                  <c:v>0.19</c:v>
                </c:pt>
                <c:pt idx="9">
                  <c:v>0.16400000000000001</c:v>
                </c:pt>
                <c:pt idx="10">
                  <c:v>0.15737051792828685</c:v>
                </c:pt>
                <c:pt idx="11">
                  <c:v>0.16468253968253968</c:v>
                </c:pt>
                <c:pt idx="12">
                  <c:v>0.16831683168316833</c:v>
                </c:pt>
                <c:pt idx="13">
                  <c:v>0.17227722772277226</c:v>
                </c:pt>
                <c:pt idx="14">
                  <c:v>0.17821782178217821</c:v>
                </c:pt>
                <c:pt idx="15">
                  <c:v>0.16237623762376238</c:v>
                </c:pt>
                <c:pt idx="16">
                  <c:v>0.23564356435643563</c:v>
                </c:pt>
                <c:pt idx="17">
                  <c:v>0.2198019801980198</c:v>
                </c:pt>
                <c:pt idx="18">
                  <c:v>0.20874751491053678</c:v>
                </c:pt>
                <c:pt idx="19">
                  <c:v>0.20079522862823063</c:v>
                </c:pt>
                <c:pt idx="20">
                  <c:v>0.19880715705765409</c:v>
                </c:pt>
              </c:numCache>
              <c:extLst/>
            </c:numRef>
          </c:val>
          <c:extLst>
            <c:ext xmlns:c16="http://schemas.microsoft.com/office/drawing/2014/chart" uri="{C3380CC4-5D6E-409C-BE32-E72D297353CC}">
              <c16:uniqueId val="{00000000-B85D-4B81-A80E-1B74774D5905}"/>
            </c:ext>
          </c:extLst>
        </c:ser>
        <c:ser>
          <c:idx val="5"/>
          <c:order val="1"/>
          <c:tx>
            <c:strRef>
              <c:f>'DY Brackets'!$AB$11</c:f>
              <c:strCache>
                <c:ptCount val="1"/>
                <c:pt idx="0">
                  <c:v>DY 0% - 1%</c:v>
                </c:pt>
              </c:strCache>
            </c:strRef>
          </c:tx>
          <c:spPr>
            <a:solidFill>
              <a:schemeClr val="accent6"/>
            </a:solidFill>
            <a:ln>
              <a:noFill/>
            </a:ln>
            <a:effectLst/>
          </c:spPr>
          <c:cat>
            <c:numRef>
              <c:f>'DY Brackets'!$AE$5:$AY$5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Brackets'!$AE$11:$AY$11</c:f>
              <c:numCache>
                <c:formatCode>0.00%</c:formatCode>
                <c:ptCount val="21"/>
                <c:pt idx="0">
                  <c:v>0.218</c:v>
                </c:pt>
                <c:pt idx="1">
                  <c:v>0.21199999999999999</c:v>
                </c:pt>
                <c:pt idx="2">
                  <c:v>0.20599999999999999</c:v>
                </c:pt>
                <c:pt idx="3">
                  <c:v>0.182</c:v>
                </c:pt>
                <c:pt idx="4">
                  <c:v>7.8E-2</c:v>
                </c:pt>
                <c:pt idx="5">
                  <c:v>0.16800000000000001</c:v>
                </c:pt>
                <c:pt idx="6">
                  <c:v>0.186</c:v>
                </c:pt>
                <c:pt idx="7">
                  <c:v>0.112</c:v>
                </c:pt>
                <c:pt idx="8">
                  <c:v>0.104</c:v>
                </c:pt>
                <c:pt idx="9">
                  <c:v>0.13</c:v>
                </c:pt>
                <c:pt idx="10">
                  <c:v>0.11553784860557768</c:v>
                </c:pt>
                <c:pt idx="11">
                  <c:v>0.10317460317460317</c:v>
                </c:pt>
                <c:pt idx="12">
                  <c:v>0.10891089108910891</c:v>
                </c:pt>
                <c:pt idx="13">
                  <c:v>0.14257425742574256</c:v>
                </c:pt>
                <c:pt idx="14">
                  <c:v>7.7227722772277227E-2</c:v>
                </c:pt>
                <c:pt idx="15">
                  <c:v>0.1306930693069307</c:v>
                </c:pt>
                <c:pt idx="16">
                  <c:v>0.14455445544554454</c:v>
                </c:pt>
                <c:pt idx="17">
                  <c:v>0.19801980198019803</c:v>
                </c:pt>
                <c:pt idx="18">
                  <c:v>0.10934393638170974</c:v>
                </c:pt>
                <c:pt idx="19">
                  <c:v>0.13916500994035785</c:v>
                </c:pt>
                <c:pt idx="20">
                  <c:v>0.19085487077534791</c:v>
                </c:pt>
              </c:numCache>
              <c:extLst/>
            </c:numRef>
          </c:val>
          <c:extLst>
            <c:ext xmlns:c16="http://schemas.microsoft.com/office/drawing/2014/chart" uri="{C3380CC4-5D6E-409C-BE32-E72D297353CC}">
              <c16:uniqueId val="{00000001-B85D-4B81-A80E-1B74774D5905}"/>
            </c:ext>
          </c:extLst>
        </c:ser>
        <c:ser>
          <c:idx val="4"/>
          <c:order val="2"/>
          <c:tx>
            <c:strRef>
              <c:f>'DY Brackets'!$AB$10</c:f>
              <c:strCache>
                <c:ptCount val="1"/>
                <c:pt idx="0">
                  <c:v>DY 1% - 2%</c:v>
                </c:pt>
              </c:strCache>
            </c:strRef>
          </c:tx>
          <c:spPr>
            <a:solidFill>
              <a:schemeClr val="accent5"/>
            </a:solidFill>
            <a:ln>
              <a:noFill/>
            </a:ln>
            <a:effectLst/>
          </c:spPr>
          <c:cat>
            <c:numRef>
              <c:f>'DY Brackets'!$AE$5:$AY$5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Brackets'!$AE$10:$AY$10</c:f>
              <c:numCache>
                <c:formatCode>0.00%</c:formatCode>
                <c:ptCount val="21"/>
                <c:pt idx="0">
                  <c:v>0.26200000000000001</c:v>
                </c:pt>
                <c:pt idx="1">
                  <c:v>0.254</c:v>
                </c:pt>
                <c:pt idx="2">
                  <c:v>0.26200000000000001</c:v>
                </c:pt>
                <c:pt idx="3">
                  <c:v>0.25</c:v>
                </c:pt>
                <c:pt idx="4">
                  <c:v>0.13800000000000001</c:v>
                </c:pt>
                <c:pt idx="5">
                  <c:v>0.20399999999999999</c:v>
                </c:pt>
                <c:pt idx="6">
                  <c:v>0.23</c:v>
                </c:pt>
                <c:pt idx="7">
                  <c:v>0.216</c:v>
                </c:pt>
                <c:pt idx="8">
                  <c:v>0.214</c:v>
                </c:pt>
                <c:pt idx="9">
                  <c:v>0.30199999999999999</c:v>
                </c:pt>
                <c:pt idx="10">
                  <c:v>0.30677290836653387</c:v>
                </c:pt>
                <c:pt idx="11">
                  <c:v>0.2123015873015873</c:v>
                </c:pt>
                <c:pt idx="12">
                  <c:v>0.25148514851485149</c:v>
                </c:pt>
                <c:pt idx="13">
                  <c:v>0.26336633663366338</c:v>
                </c:pt>
                <c:pt idx="14">
                  <c:v>0.19801980198019803</c:v>
                </c:pt>
                <c:pt idx="15">
                  <c:v>0.25742574257425743</c:v>
                </c:pt>
                <c:pt idx="16">
                  <c:v>0.22376237623762377</c:v>
                </c:pt>
                <c:pt idx="17">
                  <c:v>0.23960396039603959</c:v>
                </c:pt>
                <c:pt idx="18">
                  <c:v>0.23856858846918488</c:v>
                </c:pt>
                <c:pt idx="19">
                  <c:v>0.21073558648111332</c:v>
                </c:pt>
                <c:pt idx="20">
                  <c:v>0.22862823061630219</c:v>
                </c:pt>
              </c:numCache>
              <c:extLst/>
            </c:numRef>
          </c:val>
          <c:extLst>
            <c:ext xmlns:c16="http://schemas.microsoft.com/office/drawing/2014/chart" uri="{C3380CC4-5D6E-409C-BE32-E72D297353CC}">
              <c16:uniqueId val="{00000002-B85D-4B81-A80E-1B74774D5905}"/>
            </c:ext>
          </c:extLst>
        </c:ser>
        <c:ser>
          <c:idx val="3"/>
          <c:order val="3"/>
          <c:tx>
            <c:strRef>
              <c:f>'DY Brackets'!$AB$9</c:f>
              <c:strCache>
                <c:ptCount val="1"/>
                <c:pt idx="0">
                  <c:v>DY 2% - 3%</c:v>
                </c:pt>
              </c:strCache>
            </c:strRef>
          </c:tx>
          <c:spPr>
            <a:solidFill>
              <a:schemeClr val="accent4"/>
            </a:solidFill>
            <a:ln>
              <a:noFill/>
            </a:ln>
            <a:effectLst/>
          </c:spPr>
          <c:cat>
            <c:numRef>
              <c:f>'DY Brackets'!$AE$5:$AY$5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Brackets'!$AE$9:$AY$9</c:f>
              <c:numCache>
                <c:formatCode>0.00%</c:formatCode>
                <c:ptCount val="21"/>
                <c:pt idx="0">
                  <c:v>0.13</c:v>
                </c:pt>
                <c:pt idx="1">
                  <c:v>0.14599999999999999</c:v>
                </c:pt>
                <c:pt idx="2">
                  <c:v>0.182</c:v>
                </c:pt>
                <c:pt idx="3">
                  <c:v>0.14199999999999999</c:v>
                </c:pt>
                <c:pt idx="4">
                  <c:v>0.158</c:v>
                </c:pt>
                <c:pt idx="5">
                  <c:v>0.152</c:v>
                </c:pt>
                <c:pt idx="6">
                  <c:v>0.14199999999999999</c:v>
                </c:pt>
                <c:pt idx="7">
                  <c:v>0.222</c:v>
                </c:pt>
                <c:pt idx="8">
                  <c:v>0.24</c:v>
                </c:pt>
                <c:pt idx="9">
                  <c:v>0.22600000000000001</c:v>
                </c:pt>
                <c:pt idx="10">
                  <c:v>0.24302788844621515</c:v>
                </c:pt>
                <c:pt idx="11">
                  <c:v>0.27976190476190477</c:v>
                </c:pt>
                <c:pt idx="12">
                  <c:v>0.2613861386138614</c:v>
                </c:pt>
                <c:pt idx="13">
                  <c:v>0.23168316831683169</c:v>
                </c:pt>
                <c:pt idx="14">
                  <c:v>0.21584158415841584</c:v>
                </c:pt>
                <c:pt idx="15">
                  <c:v>0.22178217821782178</c:v>
                </c:pt>
                <c:pt idx="16">
                  <c:v>0.16435643564356436</c:v>
                </c:pt>
                <c:pt idx="17">
                  <c:v>0.18019801980198019</c:v>
                </c:pt>
                <c:pt idx="18">
                  <c:v>0.18687872763419483</c:v>
                </c:pt>
                <c:pt idx="19">
                  <c:v>0.1610337972166998</c:v>
                </c:pt>
                <c:pt idx="20">
                  <c:v>0.15705765407554673</c:v>
                </c:pt>
              </c:numCache>
              <c:extLst/>
            </c:numRef>
          </c:val>
          <c:extLst>
            <c:ext xmlns:c16="http://schemas.microsoft.com/office/drawing/2014/chart" uri="{C3380CC4-5D6E-409C-BE32-E72D297353CC}">
              <c16:uniqueId val="{00000003-B85D-4B81-A80E-1B74774D5905}"/>
            </c:ext>
          </c:extLst>
        </c:ser>
        <c:ser>
          <c:idx val="2"/>
          <c:order val="4"/>
          <c:tx>
            <c:strRef>
              <c:f>'DY Brackets'!$AB$8</c:f>
              <c:strCache>
                <c:ptCount val="1"/>
                <c:pt idx="0">
                  <c:v>DY 3% - 4%</c:v>
                </c:pt>
              </c:strCache>
            </c:strRef>
          </c:tx>
          <c:spPr>
            <a:solidFill>
              <a:schemeClr val="accent3"/>
            </a:solidFill>
            <a:ln>
              <a:noFill/>
            </a:ln>
            <a:effectLst/>
          </c:spPr>
          <c:cat>
            <c:numRef>
              <c:f>'DY Brackets'!$AE$5:$AY$5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Brackets'!$AE$8:$AY$8</c:f>
              <c:numCache>
                <c:formatCode>0.00%</c:formatCode>
                <c:ptCount val="21"/>
                <c:pt idx="0">
                  <c:v>0.08</c:v>
                </c:pt>
                <c:pt idx="1">
                  <c:v>7.8E-2</c:v>
                </c:pt>
                <c:pt idx="2">
                  <c:v>6.8000000000000005E-2</c:v>
                </c:pt>
                <c:pt idx="3">
                  <c:v>0.1</c:v>
                </c:pt>
                <c:pt idx="4">
                  <c:v>0.128</c:v>
                </c:pt>
                <c:pt idx="5">
                  <c:v>8.5999999999999993E-2</c:v>
                </c:pt>
                <c:pt idx="6">
                  <c:v>8.7999999999999995E-2</c:v>
                </c:pt>
                <c:pt idx="7">
                  <c:v>0.14000000000000001</c:v>
                </c:pt>
                <c:pt idx="8">
                  <c:v>0.13200000000000001</c:v>
                </c:pt>
                <c:pt idx="9">
                  <c:v>0.104</c:v>
                </c:pt>
                <c:pt idx="10">
                  <c:v>0.11155378486055777</c:v>
                </c:pt>
                <c:pt idx="11">
                  <c:v>0.13690476190476192</c:v>
                </c:pt>
                <c:pt idx="12">
                  <c:v>0.13861386138613863</c:v>
                </c:pt>
                <c:pt idx="13">
                  <c:v>0.13267326732673268</c:v>
                </c:pt>
                <c:pt idx="14">
                  <c:v>0.18613861386138614</c:v>
                </c:pt>
                <c:pt idx="15">
                  <c:v>0.12079207920792079</c:v>
                </c:pt>
                <c:pt idx="16">
                  <c:v>0.11287128712871287</c:v>
                </c:pt>
                <c:pt idx="17">
                  <c:v>0.100990099009901</c:v>
                </c:pt>
                <c:pt idx="18">
                  <c:v>0.12922465208747516</c:v>
                </c:pt>
                <c:pt idx="19">
                  <c:v>0.12922465208747516</c:v>
                </c:pt>
                <c:pt idx="20">
                  <c:v>0.14115308151093439</c:v>
                </c:pt>
              </c:numCache>
              <c:extLst/>
            </c:numRef>
          </c:val>
          <c:extLst>
            <c:ext xmlns:c16="http://schemas.microsoft.com/office/drawing/2014/chart" uri="{C3380CC4-5D6E-409C-BE32-E72D297353CC}">
              <c16:uniqueId val="{00000004-B85D-4B81-A80E-1B74774D5905}"/>
            </c:ext>
          </c:extLst>
        </c:ser>
        <c:ser>
          <c:idx val="1"/>
          <c:order val="5"/>
          <c:tx>
            <c:strRef>
              <c:f>'DY Brackets'!$AB$7</c:f>
              <c:strCache>
                <c:ptCount val="1"/>
                <c:pt idx="0">
                  <c:v>DY 4% - 5%</c:v>
                </c:pt>
              </c:strCache>
            </c:strRef>
          </c:tx>
          <c:spPr>
            <a:solidFill>
              <a:schemeClr val="accent2"/>
            </a:solidFill>
            <a:ln>
              <a:noFill/>
            </a:ln>
            <a:effectLst/>
          </c:spPr>
          <c:cat>
            <c:numRef>
              <c:f>'DY Brackets'!$AE$5:$AY$5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Brackets'!$AE$7:$AY$7</c:f>
              <c:numCache>
                <c:formatCode>0.00%</c:formatCode>
                <c:ptCount val="21"/>
                <c:pt idx="0">
                  <c:v>0.05</c:v>
                </c:pt>
                <c:pt idx="1">
                  <c:v>5.1999999999999998E-2</c:v>
                </c:pt>
                <c:pt idx="2">
                  <c:v>4.5999999999999999E-2</c:v>
                </c:pt>
                <c:pt idx="3">
                  <c:v>0.05</c:v>
                </c:pt>
                <c:pt idx="4">
                  <c:v>8.2000000000000003E-2</c:v>
                </c:pt>
                <c:pt idx="5">
                  <c:v>6.2E-2</c:v>
                </c:pt>
                <c:pt idx="6">
                  <c:v>5.6000000000000001E-2</c:v>
                </c:pt>
                <c:pt idx="7">
                  <c:v>6.8000000000000005E-2</c:v>
                </c:pt>
                <c:pt idx="8">
                  <c:v>0.08</c:v>
                </c:pt>
                <c:pt idx="9">
                  <c:v>4.2000000000000003E-2</c:v>
                </c:pt>
                <c:pt idx="10">
                  <c:v>4.5816733067729085E-2</c:v>
                </c:pt>
                <c:pt idx="11">
                  <c:v>5.7539682539682536E-2</c:v>
                </c:pt>
                <c:pt idx="12">
                  <c:v>5.7425742574257428E-2</c:v>
                </c:pt>
                <c:pt idx="13">
                  <c:v>3.3663366336633666E-2</c:v>
                </c:pt>
                <c:pt idx="14">
                  <c:v>8.1188118811881191E-2</c:v>
                </c:pt>
                <c:pt idx="15">
                  <c:v>6.7326732673267331E-2</c:v>
                </c:pt>
                <c:pt idx="16">
                  <c:v>6.9306930693069313E-2</c:v>
                </c:pt>
                <c:pt idx="17">
                  <c:v>3.5643564356435641E-2</c:v>
                </c:pt>
                <c:pt idx="18">
                  <c:v>8.1510934393638171E-2</c:v>
                </c:pt>
                <c:pt idx="19">
                  <c:v>8.9463220675944338E-2</c:v>
                </c:pt>
                <c:pt idx="20">
                  <c:v>5.168986083499006E-2</c:v>
                </c:pt>
              </c:numCache>
              <c:extLst/>
            </c:numRef>
          </c:val>
          <c:extLst>
            <c:ext xmlns:c16="http://schemas.microsoft.com/office/drawing/2014/chart" uri="{C3380CC4-5D6E-409C-BE32-E72D297353CC}">
              <c16:uniqueId val="{00000005-B85D-4B81-A80E-1B74774D5905}"/>
            </c:ext>
          </c:extLst>
        </c:ser>
        <c:ser>
          <c:idx val="0"/>
          <c:order val="6"/>
          <c:tx>
            <c:strRef>
              <c:f>'DY Brackets'!$AB$6</c:f>
              <c:strCache>
                <c:ptCount val="1"/>
                <c:pt idx="0">
                  <c:v>DY &gt; 5%</c:v>
                </c:pt>
              </c:strCache>
            </c:strRef>
          </c:tx>
          <c:spPr>
            <a:solidFill>
              <a:schemeClr val="accent1"/>
            </a:solidFill>
            <a:ln>
              <a:noFill/>
            </a:ln>
            <a:effectLst/>
          </c:spPr>
          <c:cat>
            <c:numRef>
              <c:f>'DY Brackets'!$AE$5:$AY$5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Brackets'!$AE$6:$AY$6</c:f>
              <c:numCache>
                <c:formatCode>0.00%</c:formatCode>
                <c:ptCount val="21"/>
                <c:pt idx="0">
                  <c:v>1.6000000000000014E-2</c:v>
                </c:pt>
                <c:pt idx="1">
                  <c:v>2.6000000000000023E-2</c:v>
                </c:pt>
                <c:pt idx="2">
                  <c:v>4.0000000000000036E-3</c:v>
                </c:pt>
                <c:pt idx="3">
                  <c:v>5.8000000000000052E-2</c:v>
                </c:pt>
                <c:pt idx="4">
                  <c:v>0.16800000000000004</c:v>
                </c:pt>
                <c:pt idx="5">
                  <c:v>5.1999999999999935E-2</c:v>
                </c:pt>
                <c:pt idx="6">
                  <c:v>5.0000000000000044E-2</c:v>
                </c:pt>
                <c:pt idx="7">
                  <c:v>3.0000000000000027E-2</c:v>
                </c:pt>
                <c:pt idx="8">
                  <c:v>4.0000000000000036E-2</c:v>
                </c:pt>
                <c:pt idx="9">
                  <c:v>3.2000000000000028E-2</c:v>
                </c:pt>
                <c:pt idx="10">
                  <c:v>1.9920318725099584E-2</c:v>
                </c:pt>
                <c:pt idx="11">
                  <c:v>4.5634920634920695E-2</c:v>
                </c:pt>
                <c:pt idx="12">
                  <c:v>1.3861386138613874E-2</c:v>
                </c:pt>
                <c:pt idx="13">
                  <c:v>2.3762376237623783E-2</c:v>
                </c:pt>
                <c:pt idx="14">
                  <c:v>6.3366336633663423E-2</c:v>
                </c:pt>
                <c:pt idx="15">
                  <c:v>3.9603960396039528E-2</c:v>
                </c:pt>
                <c:pt idx="16">
                  <c:v>4.9504950495049549E-2</c:v>
                </c:pt>
                <c:pt idx="17">
                  <c:v>2.5742574257425765E-2</c:v>
                </c:pt>
                <c:pt idx="18">
                  <c:v>4.5725646123260466E-2</c:v>
                </c:pt>
                <c:pt idx="19">
                  <c:v>6.9582504970178927E-2</c:v>
                </c:pt>
                <c:pt idx="20">
                  <c:v>3.1809145129224614E-2</c:v>
                </c:pt>
              </c:numCache>
              <c:extLst/>
            </c:numRef>
          </c:val>
          <c:extLst>
            <c:ext xmlns:c16="http://schemas.microsoft.com/office/drawing/2014/chart" uri="{C3380CC4-5D6E-409C-BE32-E72D297353CC}">
              <c16:uniqueId val="{00000006-B85D-4B81-A80E-1B74774D5905}"/>
            </c:ext>
          </c:extLst>
        </c:ser>
        <c:dLbls>
          <c:showLegendKey val="0"/>
          <c:showVal val="0"/>
          <c:showCatName val="0"/>
          <c:showSerName val="0"/>
          <c:showPercent val="0"/>
          <c:showBubbleSize val="0"/>
        </c:dLbls>
        <c:axId val="207670176"/>
        <c:axId val="207673920"/>
      </c:areaChart>
      <c:lineChart>
        <c:grouping val="standard"/>
        <c:varyColors val="0"/>
        <c:ser>
          <c:idx val="8"/>
          <c:order val="7"/>
          <c:tx>
            <c:strRef>
              <c:f>'DY Brackets'!$B$14</c:f>
              <c:strCache>
                <c:ptCount val="1"/>
              </c:strCache>
            </c:strRef>
          </c:tx>
          <c:spPr>
            <a:ln w="28575" cap="rnd">
              <a:noFill/>
              <a:round/>
            </a:ln>
            <a:effectLst/>
          </c:spPr>
          <c:marker>
            <c:symbol val="none"/>
          </c:marker>
          <c:cat>
            <c:numRef>
              <c:f>'DY Brackets'!$E$5:$Y$5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Brackets'!$E$14:$Y$14</c:f>
              <c:numCache>
                <c:formatCode>0.0%</c:formatCode>
                <c:ptCount val="2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numCache>
              <c:extLst/>
            </c:numRef>
          </c:val>
          <c:smooth val="0"/>
          <c:extLst>
            <c:ext xmlns:c16="http://schemas.microsoft.com/office/drawing/2014/chart" uri="{C3380CC4-5D6E-409C-BE32-E72D297353CC}">
              <c16:uniqueId val="{00000007-B85D-4B81-A80E-1B74774D5905}"/>
            </c:ext>
          </c:extLst>
        </c:ser>
        <c:dLbls>
          <c:showLegendKey val="0"/>
          <c:showVal val="0"/>
          <c:showCatName val="0"/>
          <c:showSerName val="0"/>
          <c:showPercent val="0"/>
          <c:showBubbleSize val="0"/>
        </c:dLbls>
        <c:marker val="1"/>
        <c:smooth val="0"/>
        <c:axId val="207674752"/>
        <c:axId val="207676000"/>
      </c:lineChart>
      <c:catAx>
        <c:axId val="2076701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07673920"/>
        <c:crosses val="autoZero"/>
        <c:auto val="1"/>
        <c:lblAlgn val="ctr"/>
        <c:lblOffset val="100"/>
        <c:noMultiLvlLbl val="0"/>
      </c:catAx>
      <c:valAx>
        <c:axId val="207673920"/>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07670176"/>
        <c:crosses val="autoZero"/>
        <c:crossBetween val="between"/>
      </c:valAx>
      <c:valAx>
        <c:axId val="207676000"/>
        <c:scaling>
          <c:orientation val="minMax"/>
          <c:max val="1"/>
        </c:scaling>
        <c:delete val="0"/>
        <c:axPos val="r"/>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07674752"/>
        <c:crosses val="max"/>
        <c:crossBetween val="between"/>
      </c:valAx>
      <c:catAx>
        <c:axId val="207674752"/>
        <c:scaling>
          <c:orientation val="minMax"/>
        </c:scaling>
        <c:delete val="1"/>
        <c:axPos val="b"/>
        <c:numFmt formatCode="General" sourceLinked="1"/>
        <c:majorTickMark val="out"/>
        <c:minorTickMark val="none"/>
        <c:tickLblPos val="nextTo"/>
        <c:crossAx val="2076760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percentStacked"/>
        <c:varyColors val="0"/>
        <c:ser>
          <c:idx val="6"/>
          <c:order val="0"/>
          <c:tx>
            <c:strRef>
              <c:f>'DY Brackets'!$AB$12</c:f>
              <c:strCache>
                <c:ptCount val="1"/>
                <c:pt idx="0">
                  <c:v>DY = 0%</c:v>
                </c:pt>
              </c:strCache>
            </c:strRef>
          </c:tx>
          <c:spPr>
            <a:solidFill>
              <a:schemeClr val="accent1">
                <a:lumMod val="60000"/>
              </a:schemeClr>
            </a:solidFill>
            <a:ln>
              <a:noFill/>
            </a:ln>
            <a:effectLst/>
          </c:spPr>
          <c:cat>
            <c:numRef>
              <c:f>'DY Brackets'!$BE$5:$BY$5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Brackets'!$BE$12:$BY$12</c:f>
              <c:numCache>
                <c:formatCode>0.00%</c:formatCode>
                <c:ptCount val="21"/>
                <c:pt idx="0">
                  <c:v>0.2779234399580493</c:v>
                </c:pt>
                <c:pt idx="1">
                  <c:v>0.2612163509471585</c:v>
                </c:pt>
                <c:pt idx="2">
                  <c:v>0.25177809388335703</c:v>
                </c:pt>
                <c:pt idx="3">
                  <c:v>0.24867256637168142</c:v>
                </c:pt>
                <c:pt idx="4">
                  <c:v>0.21958584987057808</c:v>
                </c:pt>
                <c:pt idx="5">
                  <c:v>0.27791666666666665</c:v>
                </c:pt>
                <c:pt idx="6">
                  <c:v>0.25236966824644552</c:v>
                </c:pt>
                <c:pt idx="7">
                  <c:v>0.22070015220700151</c:v>
                </c:pt>
                <c:pt idx="8">
                  <c:v>0.22925925925925925</c:v>
                </c:pt>
                <c:pt idx="9">
                  <c:v>0.23900709219858157</c:v>
                </c:pt>
                <c:pt idx="10">
                  <c:v>0.23351461590754588</c:v>
                </c:pt>
                <c:pt idx="11">
                  <c:v>0.19582772543741589</c:v>
                </c:pt>
                <c:pt idx="12">
                  <c:v>0.22662094763092269</c:v>
                </c:pt>
                <c:pt idx="13">
                  <c:v>0.24275595621377979</c:v>
                </c:pt>
                <c:pt idx="14">
                  <c:v>0.19178082191780821</c:v>
                </c:pt>
                <c:pt idx="15">
                  <c:v>0.1741554608068219</c:v>
                </c:pt>
                <c:pt idx="16">
                  <c:v>0.20925747348119575</c:v>
                </c:pt>
                <c:pt idx="17">
                  <c:v>0.24794661190965092</c:v>
                </c:pt>
                <c:pt idx="18">
                  <c:v>0.22322899505766064</c:v>
                </c:pt>
                <c:pt idx="19">
                  <c:v>0.22390841320553781</c:v>
                </c:pt>
                <c:pt idx="20">
                  <c:v>0.23327442565008835</c:v>
                </c:pt>
              </c:numCache>
              <c:extLst/>
            </c:numRef>
          </c:val>
          <c:extLst>
            <c:ext xmlns:c16="http://schemas.microsoft.com/office/drawing/2014/chart" uri="{C3380CC4-5D6E-409C-BE32-E72D297353CC}">
              <c16:uniqueId val="{00000000-131B-44FD-93B0-22C2B325AB4B}"/>
            </c:ext>
          </c:extLst>
        </c:ser>
        <c:ser>
          <c:idx val="5"/>
          <c:order val="1"/>
          <c:tx>
            <c:strRef>
              <c:f>'DY Brackets'!$AB$11</c:f>
              <c:strCache>
                <c:ptCount val="1"/>
                <c:pt idx="0">
                  <c:v>DY 0% - 1%</c:v>
                </c:pt>
              </c:strCache>
            </c:strRef>
          </c:tx>
          <c:spPr>
            <a:solidFill>
              <a:schemeClr val="accent6"/>
            </a:solidFill>
            <a:ln>
              <a:noFill/>
            </a:ln>
            <a:effectLst/>
          </c:spPr>
          <c:cat>
            <c:numRef>
              <c:f>'DY Brackets'!$BE$5:$BY$5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Brackets'!$BE$11:$BY$11</c:f>
              <c:numCache>
                <c:formatCode>0.00%</c:formatCode>
                <c:ptCount val="21"/>
                <c:pt idx="0">
                  <c:v>7.5511274252753016E-2</c:v>
                </c:pt>
                <c:pt idx="1">
                  <c:v>0.11864406779661017</c:v>
                </c:pt>
                <c:pt idx="2">
                  <c:v>0.14746325272641062</c:v>
                </c:pt>
                <c:pt idx="3">
                  <c:v>0.19823008849557522</c:v>
                </c:pt>
                <c:pt idx="4">
                  <c:v>5.1768766177739428E-2</c:v>
                </c:pt>
                <c:pt idx="5">
                  <c:v>0.16250000000000001</c:v>
                </c:pt>
                <c:pt idx="6">
                  <c:v>0.19668246445497631</c:v>
                </c:pt>
                <c:pt idx="7">
                  <c:v>0.1111111111111111</c:v>
                </c:pt>
                <c:pt idx="8">
                  <c:v>0.15074074074074073</c:v>
                </c:pt>
                <c:pt idx="9">
                  <c:v>0.16241134751773051</c:v>
                </c:pt>
                <c:pt idx="10">
                  <c:v>0.19272603670972127</c:v>
                </c:pt>
                <c:pt idx="11">
                  <c:v>0.20995962314939434</c:v>
                </c:pt>
                <c:pt idx="12">
                  <c:v>0.18983790523690772</c:v>
                </c:pt>
                <c:pt idx="13">
                  <c:v>0.18866709594333547</c:v>
                </c:pt>
                <c:pt idx="14">
                  <c:v>0.17212626563430614</c:v>
                </c:pt>
                <c:pt idx="15">
                  <c:v>0.16366021646441456</c:v>
                </c:pt>
                <c:pt idx="16">
                  <c:v>0.2111861137897782</c:v>
                </c:pt>
                <c:pt idx="17">
                  <c:v>0.22535934291581108</c:v>
                </c:pt>
                <c:pt idx="18">
                  <c:v>0.1812191103789127</c:v>
                </c:pt>
                <c:pt idx="19">
                  <c:v>0.21725239616613418</c:v>
                </c:pt>
                <c:pt idx="20">
                  <c:v>0.22721534965917697</c:v>
                </c:pt>
              </c:numCache>
              <c:extLst/>
            </c:numRef>
          </c:val>
          <c:extLst>
            <c:ext xmlns:c16="http://schemas.microsoft.com/office/drawing/2014/chart" uri="{C3380CC4-5D6E-409C-BE32-E72D297353CC}">
              <c16:uniqueId val="{00000001-131B-44FD-93B0-22C2B325AB4B}"/>
            </c:ext>
          </c:extLst>
        </c:ser>
        <c:ser>
          <c:idx val="4"/>
          <c:order val="2"/>
          <c:tx>
            <c:strRef>
              <c:f>'DY Brackets'!$AB$10</c:f>
              <c:strCache>
                <c:ptCount val="1"/>
                <c:pt idx="0">
                  <c:v>DY 1% - 2%</c:v>
                </c:pt>
              </c:strCache>
            </c:strRef>
          </c:tx>
          <c:spPr>
            <a:solidFill>
              <a:schemeClr val="accent5"/>
            </a:solidFill>
            <a:ln>
              <a:noFill/>
            </a:ln>
            <a:effectLst/>
          </c:spPr>
          <c:cat>
            <c:numRef>
              <c:f>'DY Brackets'!$BE$5:$BY$5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Brackets'!$BE$10:$BY$10</c:f>
              <c:numCache>
                <c:formatCode>0.00%</c:formatCode>
                <c:ptCount val="21"/>
                <c:pt idx="0">
                  <c:v>0.15259570005243839</c:v>
                </c:pt>
                <c:pt idx="1">
                  <c:v>0.18444666001994017</c:v>
                </c:pt>
                <c:pt idx="2">
                  <c:v>0.18824087245139876</c:v>
                </c:pt>
                <c:pt idx="3">
                  <c:v>0.1986725663716814</c:v>
                </c:pt>
                <c:pt idx="4">
                  <c:v>9.8792062122519411E-2</c:v>
                </c:pt>
                <c:pt idx="5">
                  <c:v>0.19458333333333333</c:v>
                </c:pt>
                <c:pt idx="6">
                  <c:v>0.18443917851500791</c:v>
                </c:pt>
                <c:pt idx="7">
                  <c:v>0.16248097412480975</c:v>
                </c:pt>
                <c:pt idx="8">
                  <c:v>0.1948148148148148</c:v>
                </c:pt>
                <c:pt idx="9">
                  <c:v>0.1875886524822695</c:v>
                </c:pt>
                <c:pt idx="10">
                  <c:v>0.18116927260367097</c:v>
                </c:pt>
                <c:pt idx="11">
                  <c:v>0.17799461641991923</c:v>
                </c:pt>
                <c:pt idx="12">
                  <c:v>0.17082294264339151</c:v>
                </c:pt>
                <c:pt idx="13">
                  <c:v>0.15582743077913716</c:v>
                </c:pt>
                <c:pt idx="14">
                  <c:v>0.15664085765336511</c:v>
                </c:pt>
                <c:pt idx="15">
                  <c:v>0.16169235815021318</c:v>
                </c:pt>
                <c:pt idx="16">
                  <c:v>0.15718418514946964</c:v>
                </c:pt>
                <c:pt idx="17">
                  <c:v>0.15272073921971252</c:v>
                </c:pt>
                <c:pt idx="18">
                  <c:v>0.13234486545853927</c:v>
                </c:pt>
                <c:pt idx="19">
                  <c:v>0.12912673056443025</c:v>
                </c:pt>
                <c:pt idx="20">
                  <c:v>0.1335521332996718</c:v>
                </c:pt>
              </c:numCache>
              <c:extLst/>
            </c:numRef>
          </c:val>
          <c:extLst>
            <c:ext xmlns:c16="http://schemas.microsoft.com/office/drawing/2014/chart" uri="{C3380CC4-5D6E-409C-BE32-E72D297353CC}">
              <c16:uniqueId val="{00000002-131B-44FD-93B0-22C2B325AB4B}"/>
            </c:ext>
          </c:extLst>
        </c:ser>
        <c:ser>
          <c:idx val="3"/>
          <c:order val="3"/>
          <c:tx>
            <c:strRef>
              <c:f>'DY Brackets'!$AB$9</c:f>
              <c:strCache>
                <c:ptCount val="1"/>
                <c:pt idx="0">
                  <c:v>DY 2% - 3%</c:v>
                </c:pt>
              </c:strCache>
            </c:strRef>
          </c:tx>
          <c:spPr>
            <a:solidFill>
              <a:schemeClr val="accent4"/>
            </a:solidFill>
            <a:ln>
              <a:noFill/>
            </a:ln>
            <a:effectLst/>
          </c:spPr>
          <c:cat>
            <c:numRef>
              <c:f>'DY Brackets'!$BE$5:$BY$5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Brackets'!$BE$9:$BY$9</c:f>
              <c:numCache>
                <c:formatCode>0.00%</c:formatCode>
                <c:ptCount val="21"/>
                <c:pt idx="0">
                  <c:v>0.15207131620346093</c:v>
                </c:pt>
                <c:pt idx="1">
                  <c:v>0.13958125623130607</c:v>
                </c:pt>
                <c:pt idx="2">
                  <c:v>0.13703176861071598</c:v>
                </c:pt>
                <c:pt idx="3">
                  <c:v>0.1331858407079646</c:v>
                </c:pt>
                <c:pt idx="4">
                  <c:v>0.11130284728213978</c:v>
                </c:pt>
                <c:pt idx="5">
                  <c:v>0.13833333333333334</c:v>
                </c:pt>
                <c:pt idx="6">
                  <c:v>0.12875197472353869</c:v>
                </c:pt>
                <c:pt idx="7">
                  <c:v>0.13318112633181126</c:v>
                </c:pt>
                <c:pt idx="8">
                  <c:v>0.13333333333333333</c:v>
                </c:pt>
                <c:pt idx="9">
                  <c:v>0.13546099290780142</c:v>
                </c:pt>
                <c:pt idx="10">
                  <c:v>0.12372535690006799</c:v>
                </c:pt>
                <c:pt idx="11">
                  <c:v>0.12617765814266488</c:v>
                </c:pt>
                <c:pt idx="12">
                  <c:v>0.1206359102244389</c:v>
                </c:pt>
                <c:pt idx="13">
                  <c:v>0.11397295556986478</c:v>
                </c:pt>
                <c:pt idx="14">
                  <c:v>0.1095890410958904</c:v>
                </c:pt>
                <c:pt idx="15">
                  <c:v>0.12233519186618563</c:v>
                </c:pt>
                <c:pt idx="16">
                  <c:v>0.11218257794921248</c:v>
                </c:pt>
                <c:pt idx="17">
                  <c:v>0.10241273100616016</c:v>
                </c:pt>
                <c:pt idx="18">
                  <c:v>9.967051070840198E-2</c:v>
                </c:pt>
                <c:pt idx="19">
                  <c:v>9.6911608093716725E-2</c:v>
                </c:pt>
                <c:pt idx="20">
                  <c:v>9.9469830850795249E-2</c:v>
                </c:pt>
              </c:numCache>
              <c:extLst/>
            </c:numRef>
          </c:val>
          <c:extLst>
            <c:ext xmlns:c16="http://schemas.microsoft.com/office/drawing/2014/chart" uri="{C3380CC4-5D6E-409C-BE32-E72D297353CC}">
              <c16:uniqueId val="{00000003-131B-44FD-93B0-22C2B325AB4B}"/>
            </c:ext>
          </c:extLst>
        </c:ser>
        <c:ser>
          <c:idx val="2"/>
          <c:order val="4"/>
          <c:tx>
            <c:strRef>
              <c:f>'DY Brackets'!$AB$8</c:f>
              <c:strCache>
                <c:ptCount val="1"/>
                <c:pt idx="0">
                  <c:v>DY 3% - 4%</c:v>
                </c:pt>
              </c:strCache>
            </c:strRef>
          </c:tx>
          <c:spPr>
            <a:solidFill>
              <a:schemeClr val="accent3"/>
            </a:solidFill>
            <a:ln>
              <a:noFill/>
            </a:ln>
            <a:effectLst/>
          </c:spPr>
          <c:cat>
            <c:numRef>
              <c:f>'DY Brackets'!$BE$5:$BY$5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Brackets'!$BE$8:$BY$8</c:f>
              <c:numCache>
                <c:formatCode>0.00%</c:formatCode>
                <c:ptCount val="21"/>
                <c:pt idx="0">
                  <c:v>0.13057157839538541</c:v>
                </c:pt>
                <c:pt idx="1">
                  <c:v>8.8235294117647065E-2</c:v>
                </c:pt>
                <c:pt idx="2">
                  <c:v>0.10289236605026078</c:v>
                </c:pt>
                <c:pt idx="3">
                  <c:v>8.2743362831858402E-2</c:v>
                </c:pt>
                <c:pt idx="4">
                  <c:v>8.7144089732528046E-2</c:v>
                </c:pt>
                <c:pt idx="5">
                  <c:v>8.5833333333333331E-2</c:v>
                </c:pt>
                <c:pt idx="6">
                  <c:v>8.9257503949447078E-2</c:v>
                </c:pt>
                <c:pt idx="7">
                  <c:v>0.10121765601217655</c:v>
                </c:pt>
                <c:pt idx="8">
                  <c:v>9.481481481481481E-2</c:v>
                </c:pt>
                <c:pt idx="9">
                  <c:v>8.9716312056737593E-2</c:v>
                </c:pt>
                <c:pt idx="10">
                  <c:v>9.1774303195105364E-2</c:v>
                </c:pt>
                <c:pt idx="11">
                  <c:v>0.10531628532974428</c:v>
                </c:pt>
                <c:pt idx="12">
                  <c:v>9.1645885286783038E-2</c:v>
                </c:pt>
                <c:pt idx="13">
                  <c:v>8.24211204121056E-2</c:v>
                </c:pt>
                <c:pt idx="14">
                  <c:v>0.10512209648600357</c:v>
                </c:pt>
                <c:pt idx="15">
                  <c:v>0.10790423089537553</c:v>
                </c:pt>
                <c:pt idx="16">
                  <c:v>8.6145933783349407E-2</c:v>
                </c:pt>
                <c:pt idx="17">
                  <c:v>7.8542094455852154E-2</c:v>
                </c:pt>
                <c:pt idx="18">
                  <c:v>7.4409665019220209E-2</c:v>
                </c:pt>
                <c:pt idx="19">
                  <c:v>8.7859424920127799E-2</c:v>
                </c:pt>
                <c:pt idx="20">
                  <c:v>8.2554910376167634E-2</c:v>
                </c:pt>
              </c:numCache>
              <c:extLst/>
            </c:numRef>
          </c:val>
          <c:extLst>
            <c:ext xmlns:c16="http://schemas.microsoft.com/office/drawing/2014/chart" uri="{C3380CC4-5D6E-409C-BE32-E72D297353CC}">
              <c16:uniqueId val="{00000004-131B-44FD-93B0-22C2B325AB4B}"/>
            </c:ext>
          </c:extLst>
        </c:ser>
        <c:ser>
          <c:idx val="1"/>
          <c:order val="5"/>
          <c:tx>
            <c:strRef>
              <c:f>'DY Brackets'!$AB$7</c:f>
              <c:strCache>
                <c:ptCount val="1"/>
                <c:pt idx="0">
                  <c:v>DY 4% - 5%</c:v>
                </c:pt>
              </c:strCache>
            </c:strRef>
          </c:tx>
          <c:spPr>
            <a:solidFill>
              <a:schemeClr val="accent2"/>
            </a:solidFill>
            <a:ln>
              <a:noFill/>
            </a:ln>
            <a:effectLst/>
          </c:spPr>
          <c:cat>
            <c:numRef>
              <c:f>'DY Brackets'!$BE$5:$BY$5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Brackets'!$BE$7:$BY$7</c:f>
              <c:numCache>
                <c:formatCode>0.00%</c:formatCode>
                <c:ptCount val="21"/>
                <c:pt idx="0">
                  <c:v>8.390141583639224E-2</c:v>
                </c:pt>
                <c:pt idx="1">
                  <c:v>7.8265204386839482E-2</c:v>
                </c:pt>
                <c:pt idx="2">
                  <c:v>6.733048838311996E-2</c:v>
                </c:pt>
                <c:pt idx="3">
                  <c:v>5.442477876106195E-2</c:v>
                </c:pt>
                <c:pt idx="4">
                  <c:v>8.1104400345125102E-2</c:v>
                </c:pt>
                <c:pt idx="5">
                  <c:v>5.0833333333333335E-2</c:v>
                </c:pt>
                <c:pt idx="6">
                  <c:v>4.9368088467614535E-2</c:v>
                </c:pt>
                <c:pt idx="7">
                  <c:v>7.3820395738203953E-2</c:v>
                </c:pt>
                <c:pt idx="8">
                  <c:v>7.407407407407407E-2</c:v>
                </c:pt>
                <c:pt idx="9">
                  <c:v>7.9078014184397166E-2</c:v>
                </c:pt>
                <c:pt idx="10">
                  <c:v>6.220258327668253E-2</c:v>
                </c:pt>
                <c:pt idx="11">
                  <c:v>6.9313593539703899E-2</c:v>
                </c:pt>
                <c:pt idx="12">
                  <c:v>6.5149625935162089E-2</c:v>
                </c:pt>
                <c:pt idx="13">
                  <c:v>7.0830650354153257E-2</c:v>
                </c:pt>
                <c:pt idx="14">
                  <c:v>7.4449076831447289E-2</c:v>
                </c:pt>
                <c:pt idx="15">
                  <c:v>9.0193506067563142E-2</c:v>
                </c:pt>
                <c:pt idx="16">
                  <c:v>6.8145290903246544E-2</c:v>
                </c:pt>
                <c:pt idx="17">
                  <c:v>6.3398357289527724E-2</c:v>
                </c:pt>
                <c:pt idx="18">
                  <c:v>7.550796265788029E-2</c:v>
                </c:pt>
                <c:pt idx="19">
                  <c:v>6.4430244941427045E-2</c:v>
                </c:pt>
                <c:pt idx="20">
                  <c:v>6.6649835900025239E-2</c:v>
                </c:pt>
              </c:numCache>
              <c:extLst/>
            </c:numRef>
          </c:val>
          <c:extLst>
            <c:ext xmlns:c16="http://schemas.microsoft.com/office/drawing/2014/chart" uri="{C3380CC4-5D6E-409C-BE32-E72D297353CC}">
              <c16:uniqueId val="{00000005-131B-44FD-93B0-22C2B325AB4B}"/>
            </c:ext>
          </c:extLst>
        </c:ser>
        <c:ser>
          <c:idx val="0"/>
          <c:order val="6"/>
          <c:tx>
            <c:strRef>
              <c:f>'DY Brackets'!$BB$6</c:f>
              <c:strCache>
                <c:ptCount val="1"/>
                <c:pt idx="0">
                  <c:v>DY &gt; 5%</c:v>
                </c:pt>
              </c:strCache>
            </c:strRef>
          </c:tx>
          <c:spPr>
            <a:solidFill>
              <a:schemeClr val="accent1"/>
            </a:solidFill>
            <a:ln>
              <a:noFill/>
            </a:ln>
            <a:effectLst/>
          </c:spPr>
          <c:cat>
            <c:numRef>
              <c:f>'DY Brackets'!$BE$5:$BY$5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Brackets'!$BE$6:$BY$6</c:f>
              <c:numCache>
                <c:formatCode>0.00%</c:formatCode>
                <c:ptCount val="21"/>
                <c:pt idx="0">
                  <c:v>0.12742527530152059</c:v>
                </c:pt>
                <c:pt idx="1">
                  <c:v>0.12961116650049842</c:v>
                </c:pt>
                <c:pt idx="2">
                  <c:v>0.10526315789473684</c:v>
                </c:pt>
                <c:pt idx="3">
                  <c:v>8.4070796460177011E-2</c:v>
                </c:pt>
                <c:pt idx="4">
                  <c:v>0.35030198446937022</c:v>
                </c:pt>
                <c:pt idx="5">
                  <c:v>9.000000000000008E-2</c:v>
                </c:pt>
                <c:pt idx="6">
                  <c:v>9.9131121642969999E-2</c:v>
                </c:pt>
                <c:pt idx="7">
                  <c:v>0.19748858447488571</c:v>
                </c:pt>
                <c:pt idx="8">
                  <c:v>0.12296296296296305</c:v>
                </c:pt>
                <c:pt idx="9">
                  <c:v>0.10673758865248217</c:v>
                </c:pt>
                <c:pt idx="10">
                  <c:v>0.11488783140720593</c:v>
                </c:pt>
                <c:pt idx="11">
                  <c:v>0.11541049798115754</c:v>
                </c:pt>
                <c:pt idx="12">
                  <c:v>0.13528678304239417</c:v>
                </c:pt>
                <c:pt idx="13">
                  <c:v>0.14552479072762403</c:v>
                </c:pt>
                <c:pt idx="14">
                  <c:v>0.1902918403811793</c:v>
                </c:pt>
                <c:pt idx="15">
                  <c:v>0.18005903574942606</c:v>
                </c:pt>
                <c:pt idx="16">
                  <c:v>0.15589842494374795</c:v>
                </c:pt>
                <c:pt idx="17">
                  <c:v>0.12962012320328542</c:v>
                </c:pt>
                <c:pt idx="18">
                  <c:v>0.213618890719385</c:v>
                </c:pt>
                <c:pt idx="19">
                  <c:v>0.18051118210862627</c:v>
                </c:pt>
                <c:pt idx="20">
                  <c:v>0.15728351426407472</c:v>
                </c:pt>
              </c:numCache>
              <c:extLst/>
            </c:numRef>
          </c:val>
          <c:extLst>
            <c:ext xmlns:c16="http://schemas.microsoft.com/office/drawing/2014/chart" uri="{C3380CC4-5D6E-409C-BE32-E72D297353CC}">
              <c16:uniqueId val="{00000006-131B-44FD-93B0-22C2B325AB4B}"/>
            </c:ext>
          </c:extLst>
        </c:ser>
        <c:dLbls>
          <c:showLegendKey val="0"/>
          <c:showVal val="0"/>
          <c:showCatName val="0"/>
          <c:showSerName val="0"/>
          <c:showPercent val="0"/>
          <c:showBubbleSize val="0"/>
        </c:dLbls>
        <c:axId val="207670176"/>
        <c:axId val="207673920"/>
      </c:areaChart>
      <c:lineChart>
        <c:grouping val="standard"/>
        <c:varyColors val="0"/>
        <c:ser>
          <c:idx val="8"/>
          <c:order val="7"/>
          <c:tx>
            <c:strRef>
              <c:f>'DY Brackets'!$B$14</c:f>
              <c:strCache>
                <c:ptCount val="1"/>
              </c:strCache>
            </c:strRef>
          </c:tx>
          <c:spPr>
            <a:ln w="28575" cap="rnd">
              <a:noFill/>
              <a:round/>
            </a:ln>
            <a:effectLst/>
          </c:spPr>
          <c:marker>
            <c:symbol val="none"/>
          </c:marker>
          <c:cat>
            <c:numRef>
              <c:f>'DY Brackets'!$E$5:$Y$5</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extLst/>
            </c:numRef>
          </c:cat>
          <c:val>
            <c:numRef>
              <c:f>'DY Brackets'!$E$14:$Y$14</c:f>
              <c:numCache>
                <c:formatCode>0.0%</c:formatCode>
                <c:ptCount val="2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numCache>
              <c:extLst/>
            </c:numRef>
          </c:val>
          <c:smooth val="0"/>
          <c:extLst>
            <c:ext xmlns:c16="http://schemas.microsoft.com/office/drawing/2014/chart" uri="{C3380CC4-5D6E-409C-BE32-E72D297353CC}">
              <c16:uniqueId val="{00000007-131B-44FD-93B0-22C2B325AB4B}"/>
            </c:ext>
          </c:extLst>
        </c:ser>
        <c:dLbls>
          <c:showLegendKey val="0"/>
          <c:showVal val="0"/>
          <c:showCatName val="0"/>
          <c:showSerName val="0"/>
          <c:showPercent val="0"/>
          <c:showBubbleSize val="0"/>
        </c:dLbls>
        <c:marker val="1"/>
        <c:smooth val="0"/>
        <c:axId val="207674752"/>
        <c:axId val="207676000"/>
      </c:lineChart>
      <c:catAx>
        <c:axId val="2076701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07673920"/>
        <c:crosses val="autoZero"/>
        <c:auto val="1"/>
        <c:lblAlgn val="ctr"/>
        <c:lblOffset val="100"/>
        <c:noMultiLvlLbl val="0"/>
      </c:catAx>
      <c:valAx>
        <c:axId val="207673920"/>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07670176"/>
        <c:crosses val="autoZero"/>
        <c:crossBetween val="between"/>
      </c:valAx>
      <c:valAx>
        <c:axId val="207676000"/>
        <c:scaling>
          <c:orientation val="minMax"/>
          <c:max val="1"/>
        </c:scaling>
        <c:delete val="0"/>
        <c:axPos val="r"/>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07674752"/>
        <c:crosses val="max"/>
        <c:crossBetween val="between"/>
      </c:valAx>
      <c:catAx>
        <c:axId val="207674752"/>
        <c:scaling>
          <c:orientation val="minMax"/>
        </c:scaling>
        <c:delete val="1"/>
        <c:axPos val="b"/>
        <c:numFmt formatCode="General" sourceLinked="1"/>
        <c:majorTickMark val="out"/>
        <c:minorTickMark val="none"/>
        <c:tickLblPos val="nextTo"/>
        <c:crossAx val="2076760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v>Increases</c:v>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Deltas!$D$1043:$X$1043</c:f>
              <c:numCache>
                <c:formatCode>General</c:formatCode>
                <c:ptCount val="21"/>
                <c:pt idx="0">
                  <c:v>424</c:v>
                </c:pt>
                <c:pt idx="1">
                  <c:v>483</c:v>
                </c:pt>
                <c:pt idx="2">
                  <c:v>468</c:v>
                </c:pt>
                <c:pt idx="3">
                  <c:v>490</c:v>
                </c:pt>
                <c:pt idx="4">
                  <c:v>467</c:v>
                </c:pt>
                <c:pt idx="5">
                  <c:v>231</c:v>
                </c:pt>
                <c:pt idx="6">
                  <c:v>306</c:v>
                </c:pt>
                <c:pt idx="7">
                  <c:v>445</c:v>
                </c:pt>
                <c:pt idx="8">
                  <c:v>398</c:v>
                </c:pt>
                <c:pt idx="9">
                  <c:v>389</c:v>
                </c:pt>
                <c:pt idx="10">
                  <c:v>390</c:v>
                </c:pt>
                <c:pt idx="11">
                  <c:v>414</c:v>
                </c:pt>
                <c:pt idx="12">
                  <c:v>410</c:v>
                </c:pt>
                <c:pt idx="13">
                  <c:v>433</c:v>
                </c:pt>
                <c:pt idx="14">
                  <c:v>451</c:v>
                </c:pt>
                <c:pt idx="15">
                  <c:v>417</c:v>
                </c:pt>
                <c:pt idx="16">
                  <c:v>228</c:v>
                </c:pt>
                <c:pt idx="17">
                  <c:v>375</c:v>
                </c:pt>
                <c:pt idx="18">
                  <c:v>453</c:v>
                </c:pt>
                <c:pt idx="19">
                  <c:v>397</c:v>
                </c:pt>
                <c:pt idx="20">
                  <c:v>391</c:v>
                </c:pt>
              </c:numCache>
            </c:numRef>
          </c:val>
          <c:extLst>
            <c:ext xmlns:c16="http://schemas.microsoft.com/office/drawing/2014/chart" uri="{C3380CC4-5D6E-409C-BE32-E72D297353CC}">
              <c16:uniqueId val="{00000000-0DDC-46E6-A2A6-16C4716B7A12}"/>
            </c:ext>
          </c:extLst>
        </c:ser>
        <c:ser>
          <c:idx val="2"/>
          <c:order val="1"/>
          <c:tx>
            <c:v>Constant</c:v>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Deltas!$D$1044:$X$1044</c:f>
              <c:numCache>
                <c:formatCode>General</c:formatCode>
                <c:ptCount val="21"/>
                <c:pt idx="0">
                  <c:v>104</c:v>
                </c:pt>
                <c:pt idx="1">
                  <c:v>73</c:v>
                </c:pt>
                <c:pt idx="2">
                  <c:v>89</c:v>
                </c:pt>
                <c:pt idx="3">
                  <c:v>75</c:v>
                </c:pt>
                <c:pt idx="4">
                  <c:v>72</c:v>
                </c:pt>
                <c:pt idx="5">
                  <c:v>133</c:v>
                </c:pt>
                <c:pt idx="6">
                  <c:v>172</c:v>
                </c:pt>
                <c:pt idx="7">
                  <c:v>82</c:v>
                </c:pt>
                <c:pt idx="8">
                  <c:v>97</c:v>
                </c:pt>
                <c:pt idx="9">
                  <c:v>132</c:v>
                </c:pt>
                <c:pt idx="10">
                  <c:v>130</c:v>
                </c:pt>
                <c:pt idx="11">
                  <c:v>118</c:v>
                </c:pt>
                <c:pt idx="12">
                  <c:v>97</c:v>
                </c:pt>
                <c:pt idx="13">
                  <c:v>82</c:v>
                </c:pt>
                <c:pt idx="14">
                  <c:v>90</c:v>
                </c:pt>
                <c:pt idx="15">
                  <c:v>100</c:v>
                </c:pt>
                <c:pt idx="16">
                  <c:v>89</c:v>
                </c:pt>
                <c:pt idx="17">
                  <c:v>115</c:v>
                </c:pt>
                <c:pt idx="18">
                  <c:v>97</c:v>
                </c:pt>
                <c:pt idx="19">
                  <c:v>118</c:v>
                </c:pt>
                <c:pt idx="20">
                  <c:v>110</c:v>
                </c:pt>
              </c:numCache>
            </c:numRef>
          </c:val>
          <c:extLst>
            <c:ext xmlns:c16="http://schemas.microsoft.com/office/drawing/2014/chart" uri="{C3380CC4-5D6E-409C-BE32-E72D297353CC}">
              <c16:uniqueId val="{00000001-0DDC-46E6-A2A6-16C4716B7A12}"/>
            </c:ext>
          </c:extLst>
        </c:ser>
        <c:ser>
          <c:idx val="0"/>
          <c:order val="2"/>
          <c:tx>
            <c:v>Cuts</c:v>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Deltas!$D$4:$X$4</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Deltas!$D$1042:$X$1042</c:f>
              <c:numCache>
                <c:formatCode>General</c:formatCode>
                <c:ptCount val="21"/>
                <c:pt idx="0">
                  <c:v>64</c:v>
                </c:pt>
                <c:pt idx="1">
                  <c:v>35</c:v>
                </c:pt>
                <c:pt idx="2">
                  <c:v>32</c:v>
                </c:pt>
                <c:pt idx="3">
                  <c:v>33</c:v>
                </c:pt>
                <c:pt idx="4">
                  <c:v>59</c:v>
                </c:pt>
                <c:pt idx="5">
                  <c:v>235</c:v>
                </c:pt>
                <c:pt idx="6">
                  <c:v>118</c:v>
                </c:pt>
                <c:pt idx="7">
                  <c:v>67</c:v>
                </c:pt>
                <c:pt idx="8">
                  <c:v>102</c:v>
                </c:pt>
                <c:pt idx="9">
                  <c:v>75</c:v>
                </c:pt>
                <c:pt idx="10">
                  <c:v>74</c:v>
                </c:pt>
                <c:pt idx="11">
                  <c:v>64</c:v>
                </c:pt>
                <c:pt idx="12">
                  <c:v>86</c:v>
                </c:pt>
                <c:pt idx="13">
                  <c:v>80</c:v>
                </c:pt>
                <c:pt idx="14">
                  <c:v>54</c:v>
                </c:pt>
                <c:pt idx="15">
                  <c:v>77</c:v>
                </c:pt>
                <c:pt idx="16">
                  <c:v>279</c:v>
                </c:pt>
                <c:pt idx="17">
                  <c:v>97</c:v>
                </c:pt>
                <c:pt idx="18">
                  <c:v>47</c:v>
                </c:pt>
                <c:pt idx="19">
                  <c:v>82</c:v>
                </c:pt>
                <c:pt idx="20">
                  <c:v>95</c:v>
                </c:pt>
              </c:numCache>
            </c:numRef>
          </c:val>
          <c:extLst>
            <c:ext xmlns:c16="http://schemas.microsoft.com/office/drawing/2014/chart" uri="{C3380CC4-5D6E-409C-BE32-E72D297353CC}">
              <c16:uniqueId val="{00000002-0DDC-46E6-A2A6-16C4716B7A12}"/>
            </c:ext>
          </c:extLst>
        </c:ser>
        <c:dLbls>
          <c:showLegendKey val="0"/>
          <c:showVal val="0"/>
          <c:showCatName val="0"/>
          <c:showSerName val="0"/>
          <c:showPercent val="0"/>
          <c:showBubbleSize val="0"/>
        </c:dLbls>
        <c:gapWidth val="100"/>
        <c:overlap val="100"/>
        <c:axId val="1685995583"/>
        <c:axId val="1685998079"/>
      </c:barChart>
      <c:lineChart>
        <c:grouping val="standard"/>
        <c:varyColors val="0"/>
        <c:ser>
          <c:idx val="3"/>
          <c:order val="3"/>
          <c:tx>
            <c:v>% Proportion of Increases (rhs)</c:v>
          </c:tx>
          <c:spPr>
            <a:ln w="28575" cap="rnd">
              <a:solidFill>
                <a:schemeClr val="accent3"/>
              </a:solidFill>
              <a:round/>
            </a:ln>
            <a:effectLst/>
          </c:spPr>
          <c:marker>
            <c:symbol val="none"/>
          </c:marker>
          <c:val>
            <c:numRef>
              <c:f>Deltas!$D$1046:$X$1046</c:f>
              <c:numCache>
                <c:formatCode>0%</c:formatCode>
                <c:ptCount val="21"/>
                <c:pt idx="0">
                  <c:v>0.71621621621621623</c:v>
                </c:pt>
                <c:pt idx="1">
                  <c:v>0.81725888324873097</c:v>
                </c:pt>
                <c:pt idx="2">
                  <c:v>0.79456706281833611</c:v>
                </c:pt>
                <c:pt idx="3">
                  <c:v>0.8193979933110368</c:v>
                </c:pt>
                <c:pt idx="4">
                  <c:v>0.78093645484949836</c:v>
                </c:pt>
                <c:pt idx="5">
                  <c:v>0.38564273789649417</c:v>
                </c:pt>
                <c:pt idx="6">
                  <c:v>0.51342281879194629</c:v>
                </c:pt>
                <c:pt idx="7">
                  <c:v>0.74915824915824913</c:v>
                </c:pt>
                <c:pt idx="8">
                  <c:v>0.66666666666666663</c:v>
                </c:pt>
                <c:pt idx="9">
                  <c:v>0.65268456375838924</c:v>
                </c:pt>
                <c:pt idx="10">
                  <c:v>0.65656565656565657</c:v>
                </c:pt>
                <c:pt idx="11">
                  <c:v>0.69463087248322153</c:v>
                </c:pt>
                <c:pt idx="12">
                  <c:v>0.69139966273187181</c:v>
                </c:pt>
                <c:pt idx="13">
                  <c:v>0.72773109243697476</c:v>
                </c:pt>
                <c:pt idx="14">
                  <c:v>0.7579831932773109</c:v>
                </c:pt>
                <c:pt idx="15">
                  <c:v>0.70202020202020199</c:v>
                </c:pt>
                <c:pt idx="16">
                  <c:v>0.3825503355704698</c:v>
                </c:pt>
                <c:pt idx="17">
                  <c:v>0.63884156729131181</c:v>
                </c:pt>
                <c:pt idx="18">
                  <c:v>0.75879396984924619</c:v>
                </c:pt>
                <c:pt idx="19">
                  <c:v>0.6649916247906198</c:v>
                </c:pt>
                <c:pt idx="20">
                  <c:v>0.65604026845637586</c:v>
                </c:pt>
              </c:numCache>
            </c:numRef>
          </c:val>
          <c:smooth val="0"/>
          <c:extLst>
            <c:ext xmlns:c16="http://schemas.microsoft.com/office/drawing/2014/chart" uri="{C3380CC4-5D6E-409C-BE32-E72D297353CC}">
              <c16:uniqueId val="{00000003-0DDC-46E6-A2A6-16C4716B7A12}"/>
            </c:ext>
          </c:extLst>
        </c:ser>
        <c:dLbls>
          <c:showLegendKey val="0"/>
          <c:showVal val="0"/>
          <c:showCatName val="0"/>
          <c:showSerName val="0"/>
          <c:showPercent val="0"/>
          <c:showBubbleSize val="0"/>
        </c:dLbls>
        <c:marker val="1"/>
        <c:smooth val="0"/>
        <c:axId val="1685996831"/>
        <c:axId val="1685992255"/>
      </c:lineChart>
      <c:catAx>
        <c:axId val="16859955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8079"/>
        <c:crosses val="autoZero"/>
        <c:auto val="1"/>
        <c:lblAlgn val="ctr"/>
        <c:lblOffset val="100"/>
        <c:noMultiLvlLbl val="0"/>
      </c:catAx>
      <c:valAx>
        <c:axId val="1685998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5583"/>
        <c:crosses val="autoZero"/>
        <c:crossBetween val="between"/>
      </c:valAx>
      <c:valAx>
        <c:axId val="1685992255"/>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685996831"/>
        <c:crosses val="max"/>
        <c:crossBetween val="between"/>
      </c:valAx>
      <c:catAx>
        <c:axId val="1685996831"/>
        <c:scaling>
          <c:orientation val="minMax"/>
        </c:scaling>
        <c:delete val="1"/>
        <c:axPos val="b"/>
        <c:majorTickMark val="out"/>
        <c:minorTickMark val="none"/>
        <c:tickLblPos val="nextTo"/>
        <c:crossAx val="168599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chemeClr val="tx1"/>
          </a:solidFill>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en-GB"/>
          </a:p>
        </p:txBody>
      </p:sp>
      <p:sp>
        <p:nvSpPr>
          <p:cNvPr id="3" name="Datumsplatzhalter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EFBEACFB-84F1-45F0-A690-6B678EBCEB64}" type="datetime1">
              <a:rPr lang="de-DE" smtClean="0"/>
              <a:t>09.01.2025</a:t>
            </a:fld>
            <a:endParaRPr lang="en-GB"/>
          </a:p>
        </p:txBody>
      </p:sp>
      <p:sp>
        <p:nvSpPr>
          <p:cNvPr id="4" name="Fußzeilenplatzhalter 3"/>
          <p:cNvSpPr>
            <a:spLocks noGrp="1"/>
          </p:cNvSpPr>
          <p:nvPr>
            <p:ph type="ftr" sz="quarter" idx="2"/>
          </p:nvPr>
        </p:nvSpPr>
        <p:spPr>
          <a:xfrm>
            <a:off x="0" y="9519054"/>
            <a:ext cx="2984871" cy="501094"/>
          </a:xfrm>
          <a:prstGeom prst="rect">
            <a:avLst/>
          </a:prstGeom>
        </p:spPr>
        <p:txBody>
          <a:bodyPr vert="horz" lIns="96625" tIns="48312" rIns="96625" bIns="48312" rtlCol="0" anchor="b"/>
          <a:lstStyle>
            <a:lvl1pPr algn="l">
              <a:defRPr sz="1300"/>
            </a:lvl1pPr>
          </a:lstStyle>
          <a:p>
            <a:endParaRPr lang="en-GB"/>
          </a:p>
        </p:txBody>
      </p:sp>
      <p:sp>
        <p:nvSpPr>
          <p:cNvPr id="5" name="Foliennummernplatzhalter 4"/>
          <p:cNvSpPr>
            <a:spLocks noGrp="1"/>
          </p:cNvSpPr>
          <p:nvPr>
            <p:ph type="sldNum" sz="quarter" idx="3"/>
          </p:nvPr>
        </p:nvSpPr>
        <p:spPr>
          <a:xfrm>
            <a:off x="3901698" y="9519054"/>
            <a:ext cx="2984871" cy="501094"/>
          </a:xfrm>
          <a:prstGeom prst="rect">
            <a:avLst/>
          </a:prstGeom>
        </p:spPr>
        <p:txBody>
          <a:bodyPr vert="horz" lIns="96625" tIns="48312" rIns="96625" bIns="48312" rtlCol="0" anchor="b"/>
          <a:lstStyle>
            <a:lvl1pPr algn="r">
              <a:defRPr sz="1300"/>
            </a:lvl1pPr>
          </a:lstStyle>
          <a:p>
            <a:fld id="{AE1A1EF2-CEC3-475A-8546-9375C69E5834}" type="slidenum">
              <a:rPr lang="en-GB" smtClean="0"/>
              <a:t>‹#›</a:t>
            </a:fld>
            <a:endParaRPr lang="en-GB"/>
          </a:p>
        </p:txBody>
      </p:sp>
    </p:spTree>
    <p:extLst>
      <p:ext uri="{BB962C8B-B14F-4D97-AF65-F5344CB8AC3E}">
        <p14:creationId xmlns:p14="http://schemas.microsoft.com/office/powerpoint/2010/main" val="3809405951"/>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3156" userDrawn="1">
          <p15:clr>
            <a:srgbClr val="F26B43"/>
          </p15:clr>
        </p15:guide>
        <p15:guide id="2" pos="2169"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atin typeface="Arial" panose="020B0604020202020204" pitchFamily="34" charset="0"/>
              </a:defRPr>
            </a:lvl1pPr>
          </a:lstStyle>
          <a:p>
            <a:endParaRPr lang="de-DE"/>
          </a:p>
        </p:txBody>
      </p:sp>
      <p:sp>
        <p:nvSpPr>
          <p:cNvPr id="3" name="Datumsplatzhalter 2"/>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atin typeface="Arial" panose="020B0604020202020204" pitchFamily="34" charset="0"/>
              </a:defRPr>
            </a:lvl1pPr>
          </a:lstStyle>
          <a:p>
            <a:fld id="{B56CFA2C-CF1B-47C9-AD33-8F6892A743D9}" type="datetime1">
              <a:rPr lang="de-DE" smtClean="0"/>
              <a:t>09.01.2025</a:t>
            </a:fld>
            <a:endParaRPr lang="de-DE"/>
          </a:p>
        </p:txBody>
      </p:sp>
      <p:sp>
        <p:nvSpPr>
          <p:cNvPr id="4" name="Folienbildplatzhalter 3"/>
          <p:cNvSpPr>
            <a:spLocks noGrp="1" noRot="1" noChangeAspect="1"/>
          </p:cNvSpPr>
          <p:nvPr>
            <p:ph type="sldImg" idx="2"/>
          </p:nvPr>
        </p:nvSpPr>
        <p:spPr>
          <a:xfrm>
            <a:off x="103188" y="750888"/>
            <a:ext cx="6681787" cy="3759200"/>
          </a:xfrm>
          <a:prstGeom prst="rect">
            <a:avLst/>
          </a:prstGeom>
          <a:noFill/>
          <a:ln w="12700">
            <a:solidFill>
              <a:prstClr val="black"/>
            </a:solidFill>
          </a:ln>
        </p:spPr>
        <p:txBody>
          <a:bodyPr vert="horz" lIns="96625" tIns="48312" rIns="96625" bIns="48312" rtlCol="0" anchor="ctr"/>
          <a:lstStyle/>
          <a:p>
            <a:endParaRPr lang="de-DE"/>
          </a:p>
        </p:txBody>
      </p:sp>
      <p:sp>
        <p:nvSpPr>
          <p:cNvPr id="5" name="Notizenplatzhalter 4"/>
          <p:cNvSpPr>
            <a:spLocks noGrp="1"/>
          </p:cNvSpPr>
          <p:nvPr>
            <p:ph type="body" sz="quarter" idx="3"/>
          </p:nvPr>
        </p:nvSpPr>
        <p:spPr>
          <a:xfrm>
            <a:off x="103189" y="4760397"/>
            <a:ext cx="6681786" cy="4509850"/>
          </a:xfrm>
          <a:prstGeom prst="rect">
            <a:avLst/>
          </a:prstGeom>
        </p:spPr>
        <p:txBody>
          <a:bodyPr vert="horz" lIns="96625" tIns="48312" rIns="96625" bIns="48312"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901698" y="9519054"/>
            <a:ext cx="2984871" cy="501094"/>
          </a:xfrm>
          <a:prstGeom prst="rect">
            <a:avLst/>
          </a:prstGeom>
        </p:spPr>
        <p:txBody>
          <a:bodyPr vert="horz" lIns="96625" tIns="48312" rIns="96625" bIns="48312" rtlCol="0" anchor="b"/>
          <a:lstStyle>
            <a:lvl1pPr algn="r">
              <a:defRPr sz="1300">
                <a:latin typeface="Arial" panose="020B0604020202020204" pitchFamily="34" charset="0"/>
              </a:defRPr>
            </a:lvl1pPr>
          </a:lstStyle>
          <a:p>
            <a:fld id="{49E5F622-1CE2-435F-88EA-A86CC7D456A4}" type="slidenum">
              <a:rPr lang="de-DE" smtClean="0"/>
              <a:pPr/>
              <a:t>‹#›</a:t>
            </a:fld>
            <a:endParaRPr lang="de-DE"/>
          </a:p>
        </p:txBody>
      </p:sp>
    </p:spTree>
    <p:extLst>
      <p:ext uri="{BB962C8B-B14F-4D97-AF65-F5344CB8AC3E}">
        <p14:creationId xmlns:p14="http://schemas.microsoft.com/office/powerpoint/2010/main" val="4212535841"/>
      </p:ext>
    </p:extLst>
  </p:cSld>
  <p:clrMap bg1="lt1" tx1="dk1" bg2="lt2" tx2="dk2" accent1="accent1" accent2="accent2" accent3="accent3" accent4="accent4" accent5="accent5" accent6="accent6" hlink="hlink" folHlink="folHlink"/>
  <p:hf/>
  <p:notesStyle>
    <a:lvl1pPr marL="180000" indent="-180000" algn="l" defTabSz="1038977" rtl="0" eaLnBrk="1" latinLnBrk="0" hangingPunct="1">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mn-cs"/>
      </a:defRPr>
    </a:lvl1pPr>
    <a:lvl2pPr marL="360000" indent="-180000" algn="l" defTabSz="1038977" rtl="0" eaLnBrk="1" latinLnBrk="0" hangingPunct="1">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mn-cs"/>
      </a:defRPr>
    </a:lvl2pPr>
    <a:lvl3pPr marL="540000" indent="-180000" algn="l" defTabSz="1038977" rtl="0" eaLnBrk="1" latinLnBrk="0" hangingPunct="1">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mn-cs"/>
      </a:defRPr>
    </a:lvl3pPr>
    <a:lvl4pPr marL="720000" indent="-180000" algn="l" defTabSz="1038977" rtl="0" eaLnBrk="1" latinLnBrk="0" hangingPunct="1">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mn-cs"/>
      </a:defRPr>
    </a:lvl4pPr>
    <a:lvl5pPr marL="900000" indent="-180000" algn="l" defTabSz="1038977" rtl="0" eaLnBrk="1" latinLnBrk="0" hangingPunct="1">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2597440" algn="l" defTabSz="1038977" rtl="0" eaLnBrk="1" latinLnBrk="0" hangingPunct="1">
      <a:defRPr sz="1333" kern="1200">
        <a:solidFill>
          <a:schemeClr val="tx1"/>
        </a:solidFill>
        <a:latin typeface="+mn-lt"/>
        <a:ea typeface="+mn-ea"/>
        <a:cs typeface="+mn-cs"/>
      </a:defRPr>
    </a:lvl6pPr>
    <a:lvl7pPr marL="3116929" algn="l" defTabSz="1038977" rtl="0" eaLnBrk="1" latinLnBrk="0" hangingPunct="1">
      <a:defRPr sz="1333" kern="1200">
        <a:solidFill>
          <a:schemeClr val="tx1"/>
        </a:solidFill>
        <a:latin typeface="+mn-lt"/>
        <a:ea typeface="+mn-ea"/>
        <a:cs typeface="+mn-cs"/>
      </a:defRPr>
    </a:lvl7pPr>
    <a:lvl8pPr marL="3636417" algn="l" defTabSz="1038977" rtl="0" eaLnBrk="1" latinLnBrk="0" hangingPunct="1">
      <a:defRPr sz="1333" kern="1200">
        <a:solidFill>
          <a:schemeClr val="tx1"/>
        </a:solidFill>
        <a:latin typeface="+mn-lt"/>
        <a:ea typeface="+mn-ea"/>
        <a:cs typeface="+mn-cs"/>
      </a:defRPr>
    </a:lvl8pPr>
    <a:lvl9pPr marL="4155905" algn="l" defTabSz="1038977" rtl="0" eaLnBrk="1" latinLnBrk="0" hangingPunct="1">
      <a:defRPr sz="1333"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56" userDrawn="1">
          <p15:clr>
            <a:srgbClr val="F26B43"/>
          </p15:clr>
        </p15:guide>
        <p15:guide id="2" pos="216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O:\GCMTR\Publikationen\Zukunftsorientierte Themen\Maschinenzeitalter\Maschinenzeitalter\</a:t>
            </a:r>
            <a:r>
              <a:rPr lang="de-DE" err="1"/>
              <a:t>Aktiensparmodelle_WohlstandfürAlle</a:t>
            </a:r>
            <a:endParaRPr lang="de-DE"/>
          </a:p>
        </p:txBody>
      </p:sp>
      <p:sp>
        <p:nvSpPr>
          <p:cNvPr id="4" name="Kopfzeilenplatzhalter 3"/>
          <p:cNvSpPr>
            <a:spLocks noGrp="1"/>
          </p:cNvSpPr>
          <p:nvPr>
            <p:ph type="hdr" sz="quarter"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9E5F622-1CE2-435F-88EA-A86CC7D456A4}" type="slidenum">
              <a:rPr lang="de-DE" smtClean="0"/>
              <a:pPr/>
              <a:t>19</a:t>
            </a:fld>
            <a:endParaRPr lang="de-DE"/>
          </a:p>
        </p:txBody>
      </p:sp>
    </p:spTree>
    <p:extLst>
      <p:ext uri="{BB962C8B-B14F-4D97-AF65-F5344CB8AC3E}">
        <p14:creationId xmlns:p14="http://schemas.microsoft.com/office/powerpoint/2010/main" val="807286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6" name="Logo Allianz Global Investors">
            <a:extLst>
              <a:ext uri="{FF2B5EF4-FFF2-40B4-BE49-F238E27FC236}">
                <a16:creationId xmlns:a16="http://schemas.microsoft.com/office/drawing/2014/main" id="{309904FC-5513-E2A2-A380-DA3F713D0F34}"/>
              </a:ext>
              <a:ext uri="{C183D7F6-B498-43B3-948B-1728B52AA6E4}">
                <adec:decorative xmlns:adec="http://schemas.microsoft.com/office/drawing/2017/decorative" val="1"/>
              </a:ext>
            </a:extLst>
          </p:cNvPr>
          <p:cNvSpPr>
            <a:spLocks noChangeAspect="1" noEditPoints="1"/>
          </p:cNvSpPr>
          <p:nvPr userDrawn="1"/>
        </p:nvSpPr>
        <p:spPr bwMode="gray">
          <a:xfrm>
            <a:off x="398770" y="475753"/>
            <a:ext cx="2059200" cy="760687"/>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tx2"/>
          </a:solidFill>
          <a:ln w="9525">
            <a:noFill/>
            <a:round/>
            <a:headEnd/>
            <a:tailEnd/>
          </a:ln>
        </p:spPr>
        <p:txBody>
          <a:bodyPr/>
          <a:lstStyle/>
          <a:p>
            <a:endParaRPr lang="en-GB" sz="1777" noProof="0">
              <a:solidFill>
                <a:schemeClr val="bg1"/>
              </a:solidFill>
              <a:latin typeface="Arial" panose="020B0604020202020204" pitchFamily="34" charset="0"/>
            </a:endParaRPr>
          </a:p>
        </p:txBody>
      </p:sp>
      <p:sp>
        <p:nvSpPr>
          <p:cNvPr id="2" name="Key Visual" descr="Picture shows Allianz Global Investors company building">
            <a:extLst>
              <a:ext uri="{FF2B5EF4-FFF2-40B4-BE49-F238E27FC236}">
                <a16:creationId xmlns:a16="http://schemas.microsoft.com/office/drawing/2014/main" id="{C180DFED-1E7E-A09B-E03E-1AA0EFB0E087}"/>
              </a:ext>
            </a:extLst>
          </p:cNvPr>
          <p:cNvSpPr/>
          <p:nvPr userDrawn="1"/>
        </p:nvSpPr>
        <p:spPr bwMode="gray">
          <a:xfrm>
            <a:off x="5335200" y="0"/>
            <a:ext cx="6858000" cy="6858001"/>
          </a:xfrm>
          <a:prstGeom prst="rect">
            <a:avLst/>
          </a:prstGeom>
          <a:blipFill>
            <a:blip r:embed="rId2"/>
            <a:srcRect/>
            <a:stretch>
              <a:fillRect l="-32980" r="-17080"/>
            </a:stretch>
          </a:blip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l"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200" b="0" i="0" u="none" strike="noStrike" cap="none" normalizeH="0" baseline="0" noProof="0">
              <a:ln>
                <a:noFill/>
              </a:ln>
              <a:solidFill>
                <a:schemeClr val="bg1"/>
              </a:solidFill>
              <a:effectLst/>
              <a:latin typeface="Arial" charset="0"/>
            </a:endParaRPr>
          </a:p>
        </p:txBody>
      </p:sp>
      <p:sp>
        <p:nvSpPr>
          <p:cNvPr id="107" name="Title"/>
          <p:cNvSpPr>
            <a:spLocks noGrp="1"/>
          </p:cNvSpPr>
          <p:nvPr>
            <p:ph type="body" sz="quarter" idx="12" hasCustomPrompt="1"/>
          </p:nvPr>
        </p:nvSpPr>
        <p:spPr bwMode="gray">
          <a:xfrm>
            <a:off x="398770" y="2095848"/>
            <a:ext cx="4644000" cy="2308324"/>
          </a:xfrm>
        </p:spPr>
        <p:txBody>
          <a:bodyPr wrap="square" lIns="0" tIns="0" rIns="0" bIns="0" anchor="b">
            <a:spAutoFit/>
          </a:bodyPr>
          <a:lstStyle>
            <a:lvl1pPr marL="0" indent="0">
              <a:spcBef>
                <a:spcPts val="0"/>
              </a:spcBef>
              <a:spcAft>
                <a:spcPts val="0"/>
              </a:spcAft>
              <a:buNone/>
              <a:tabLst/>
              <a:defRPr sz="5000" b="0" baseline="0">
                <a:solidFill>
                  <a:schemeClr val="tx2"/>
                </a:solidFill>
                <a:latin typeface="Arial" panose="020B0604020202020204" pitchFamily="34" charset="0"/>
              </a:defRPr>
            </a:lvl1pPr>
            <a:lvl2pPr marL="184150" indent="0">
              <a:buNone/>
              <a:defRPr sz="3000">
                <a:solidFill>
                  <a:schemeClr val="bg1"/>
                </a:solidFill>
              </a:defRPr>
            </a:lvl2pPr>
            <a:lvl3pPr marL="360362" indent="0">
              <a:buNone/>
              <a:defRPr sz="3000">
                <a:solidFill>
                  <a:schemeClr val="bg1"/>
                </a:solidFill>
              </a:defRPr>
            </a:lvl3pPr>
            <a:lvl4pPr marL="539750" indent="0">
              <a:buNone/>
              <a:defRPr sz="3000">
                <a:solidFill>
                  <a:schemeClr val="bg1"/>
                </a:solidFill>
              </a:defRPr>
            </a:lvl4pPr>
            <a:lvl5pPr marL="549275" indent="0">
              <a:buFont typeface="Arial" panose="020B0604020202020204" pitchFamily="34" charset="0"/>
              <a:buNone/>
              <a:defRPr sz="3000">
                <a:solidFill>
                  <a:schemeClr val="bg1"/>
                </a:solidFill>
              </a:defRPr>
            </a:lvl5pPr>
          </a:lstStyle>
          <a:p>
            <a:pPr lvl="0"/>
            <a:r>
              <a:rPr lang="en-GB" noProof="0"/>
              <a:t>Title of the presentation</a:t>
            </a:r>
            <a:br>
              <a:rPr lang="en-GB" noProof="0"/>
            </a:br>
            <a:r>
              <a:rPr lang="en-GB" noProof="0"/>
              <a:t>(40–60 pt)</a:t>
            </a:r>
          </a:p>
        </p:txBody>
      </p:sp>
      <p:sp>
        <p:nvSpPr>
          <p:cNvPr id="48" name="Subtitle"/>
          <p:cNvSpPr>
            <a:spLocks noGrp="1"/>
          </p:cNvSpPr>
          <p:nvPr userDrawn="1">
            <p:ph type="body" sz="quarter" idx="14" hasCustomPrompt="1"/>
          </p:nvPr>
        </p:nvSpPr>
        <p:spPr bwMode="gray">
          <a:xfrm>
            <a:off x="398770" y="4810558"/>
            <a:ext cx="4644000" cy="430887"/>
          </a:xfrm>
        </p:spPr>
        <p:txBody>
          <a:bodyPr wrap="square" lIns="0" rIns="0" anchor="t">
            <a:spAutoFit/>
          </a:bodyPr>
          <a:lstStyle>
            <a:lvl1pPr marL="0" indent="0">
              <a:spcBef>
                <a:spcPts val="0"/>
              </a:spcBef>
              <a:spcAft>
                <a:spcPts val="0"/>
              </a:spcAft>
              <a:buNone/>
              <a:defRPr sz="1400">
                <a:solidFill>
                  <a:schemeClr val="tx2"/>
                </a:solidFill>
              </a:defRPr>
            </a:lvl1pPr>
          </a:lstStyle>
          <a:p>
            <a:pPr lvl="0"/>
            <a:r>
              <a:rPr lang="en-GB" noProof="0"/>
              <a:t>Subtitle of the presentation</a:t>
            </a:r>
          </a:p>
          <a:p>
            <a:pPr lvl="0"/>
            <a:r>
              <a:rPr lang="en-GB" noProof="0"/>
              <a:t>2nd line if required</a:t>
            </a:r>
          </a:p>
        </p:txBody>
      </p:sp>
      <p:sp>
        <p:nvSpPr>
          <p:cNvPr id="57" name="Author"/>
          <p:cNvSpPr>
            <a:spLocks noGrp="1"/>
          </p:cNvSpPr>
          <p:nvPr userDrawn="1">
            <p:ph type="body" sz="quarter" idx="11" hasCustomPrompt="1"/>
          </p:nvPr>
        </p:nvSpPr>
        <p:spPr bwMode="gray">
          <a:xfrm>
            <a:off x="398769" y="6455679"/>
            <a:ext cx="2448000" cy="169277"/>
          </a:xfrm>
        </p:spPr>
        <p:txBody>
          <a:bodyPr wrap="square" anchor="b" anchorCtr="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Wingdings" pitchFamily="2" charset="2"/>
              <a:buNone/>
              <a:tabLst>
                <a:tab pos="182563" algn="l"/>
              </a:tabLst>
              <a:defRPr sz="1100" b="0" baseline="0">
                <a:solidFill>
                  <a:schemeClr val="tx2"/>
                </a:solidFill>
                <a:latin typeface="Arial" panose="020B0604020202020204" pitchFamily="34" charset="0"/>
              </a:defRPr>
            </a:lvl1pPr>
            <a:lvl2pPr marL="184150" indent="0">
              <a:buNone/>
              <a:defRPr/>
            </a:lvl2pPr>
            <a:lvl3pPr marL="320675" indent="0">
              <a:buNone/>
              <a:defRPr/>
            </a:lvl3pPr>
            <a:lvl4pPr marL="455613" indent="0">
              <a:buNone/>
              <a:defRPr/>
            </a:lvl4pPr>
            <a:lvl5pPr marL="549275" indent="0">
              <a:buNone/>
              <a:defRPr/>
            </a:lvl5pPr>
          </a:lstStyle>
          <a:p>
            <a:pPr lvl="0"/>
            <a:r>
              <a:rPr lang="en-GB" noProof="0"/>
              <a:t>Author</a:t>
            </a:r>
          </a:p>
        </p:txBody>
      </p:sp>
      <p:sp>
        <p:nvSpPr>
          <p:cNvPr id="3" name="Date"/>
          <p:cNvSpPr>
            <a:spLocks noGrp="1"/>
          </p:cNvSpPr>
          <p:nvPr userDrawn="1">
            <p:ph type="body" sz="quarter" idx="13" hasCustomPrompt="1"/>
          </p:nvPr>
        </p:nvSpPr>
        <p:spPr bwMode="gray">
          <a:xfrm>
            <a:off x="2969170" y="6455679"/>
            <a:ext cx="2073600" cy="169277"/>
          </a:xfrm>
        </p:spPr>
        <p:txBody>
          <a:bodyPr wrap="square" lIns="0" rIns="0" anchor="b">
            <a:spAutoFit/>
          </a:bodyPr>
          <a:lstStyle>
            <a:lvl1pPr marL="0" indent="0">
              <a:spcBef>
                <a:spcPts val="0"/>
              </a:spcBef>
              <a:spcAft>
                <a:spcPts val="0"/>
              </a:spcAft>
              <a:buNone/>
              <a:defRPr sz="1100">
                <a:solidFill>
                  <a:schemeClr val="tx2"/>
                </a:solidFill>
              </a:defRPr>
            </a:lvl1pPr>
          </a:lstStyle>
          <a:p>
            <a:pPr lvl="0"/>
            <a:r>
              <a:rPr lang="en-GB" noProof="0"/>
              <a:t>Date of the presentation</a:t>
            </a:r>
          </a:p>
        </p:txBody>
      </p:sp>
    </p:spTree>
    <p:extLst>
      <p:ext uri="{BB962C8B-B14F-4D97-AF65-F5344CB8AC3E}">
        <p14:creationId xmlns:p14="http://schemas.microsoft.com/office/powerpoint/2010/main" val="34391083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_Picture placeholder">
    <p:bg>
      <p:bgRef idx="1001">
        <a:schemeClr val="bg1"/>
      </p:bgRef>
    </p:bg>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07B777D4-0823-426C-BAA9-0A7603FF9D4D}"/>
              </a:ext>
            </a:extLst>
          </p:cNvPr>
          <p:cNvSpPr>
            <a:spLocks noGrp="1"/>
          </p:cNvSpPr>
          <p:nvPr>
            <p:ph type="pic" sz="quarter" idx="13"/>
          </p:nvPr>
        </p:nvSpPr>
        <p:spPr>
          <a:xfrm>
            <a:off x="5148001" y="0"/>
            <a:ext cx="7044000" cy="4968000"/>
          </a:xfrm>
          <a:solidFill>
            <a:schemeClr val="bg2">
              <a:lumMod val="20000"/>
              <a:lumOff val="80000"/>
            </a:schemeClr>
          </a:solidFill>
        </p:spPr>
        <p:txBody>
          <a:bodyPr/>
          <a:lstStyle>
            <a:lvl1pPr marL="0" indent="0">
              <a:buNone/>
              <a:defRPr/>
            </a:lvl1pPr>
          </a:lstStyle>
          <a:p>
            <a:endParaRPr lang="de-DE" dirty="0"/>
          </a:p>
        </p:txBody>
      </p:sp>
      <p:sp>
        <p:nvSpPr>
          <p:cNvPr id="6" name="Logo Allianz Global Investors">
            <a:extLst>
              <a:ext uri="{FF2B5EF4-FFF2-40B4-BE49-F238E27FC236}">
                <a16:creationId xmlns:a16="http://schemas.microsoft.com/office/drawing/2014/main" id="{BDBED4AD-609F-DE17-7730-A494F18BFDB0}"/>
              </a:ext>
              <a:ext uri="{C183D7F6-B498-43B3-948B-1728B52AA6E4}">
                <adec:decorative xmlns:adec="http://schemas.microsoft.com/office/drawing/2017/decorative" val="1"/>
              </a:ext>
            </a:extLst>
          </p:cNvPr>
          <p:cNvSpPr>
            <a:spLocks noGrp="1" noChangeAspect="1"/>
          </p:cNvSpPr>
          <p:nvPr>
            <p:ph type="pic" sz="quarter" idx="15"/>
          </p:nvPr>
        </p:nvSpPr>
        <p:spPr>
          <a:xfrm>
            <a:off x="10755688" y="261274"/>
            <a:ext cx="1018800" cy="3744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rgbClr val="DADADA"/>
                </a:solidFill>
              </a:defRPr>
            </a:lvl1pPr>
          </a:lstStyle>
          <a:p>
            <a:endParaRPr lang="de-DE" dirty="0"/>
          </a:p>
        </p:txBody>
      </p:sp>
      <p:sp>
        <p:nvSpPr>
          <p:cNvPr id="5" name="Number">
            <a:extLst>
              <a:ext uri="{FF2B5EF4-FFF2-40B4-BE49-F238E27FC236}">
                <a16:creationId xmlns:a16="http://schemas.microsoft.com/office/drawing/2014/main" id="{58F839D5-0966-688B-2C36-35BC00C8E0B5}"/>
              </a:ext>
            </a:extLst>
          </p:cNvPr>
          <p:cNvSpPr>
            <a:spLocks noGrp="1"/>
          </p:cNvSpPr>
          <p:nvPr>
            <p:ph type="body" idx="1" hasCustomPrompt="1"/>
          </p:nvPr>
        </p:nvSpPr>
        <p:spPr bwMode="gray">
          <a:xfrm>
            <a:off x="400667" y="366523"/>
            <a:ext cx="4350272" cy="584775"/>
          </a:xfrm>
          <a:noFill/>
          <a:ln w="9525">
            <a:noFill/>
            <a:miter lim="800000"/>
            <a:headEnd/>
            <a:tailEnd/>
          </a:ln>
          <a:effectLst/>
        </p:spPr>
        <p:txBody>
          <a:bodyPr vert="horz" wrap="square" lIns="0" tIns="0" rIns="0" bIns="0" numCol="1" anchor="t" anchorCtr="0" compatLnSpc="1">
            <a:prstTxWarp prst="textNoShape">
              <a:avLst/>
            </a:prstTxWarp>
            <a:spAutoFit/>
          </a:bodyPr>
          <a:lstStyle>
            <a:lvl1pPr marL="0" indent="0">
              <a:buNone/>
              <a:defRPr lang="en-GB" sz="3800" b="0" strike="noStrike" kern="0" spc="0" noProof="0" dirty="0">
                <a:solidFill>
                  <a:schemeClr val="accent4"/>
                </a:solidFill>
              </a:defRPr>
            </a:lvl1pPr>
          </a:lstStyle>
          <a:p>
            <a:pPr marL="171450" lvl="0" indent="-171450" defTabSz="1038977">
              <a:spcBef>
                <a:spcPts val="0"/>
              </a:spcBef>
              <a:spcAft>
                <a:spcPct val="0"/>
              </a:spcAft>
              <a:buClrTx/>
              <a:tabLst>
                <a:tab pos="203827" algn="l"/>
              </a:tabLst>
            </a:pPr>
            <a:r>
              <a:rPr lang="en-GB" noProof="0" dirty="0"/>
              <a:t>01</a:t>
            </a:r>
          </a:p>
        </p:txBody>
      </p:sp>
      <p:sp>
        <p:nvSpPr>
          <p:cNvPr id="8" name="Title">
            <a:extLst>
              <a:ext uri="{FF2B5EF4-FFF2-40B4-BE49-F238E27FC236}">
                <a16:creationId xmlns:a16="http://schemas.microsoft.com/office/drawing/2014/main" id="{0D70220F-0897-8617-2B53-4BD663622CB5}"/>
              </a:ext>
            </a:extLst>
          </p:cNvPr>
          <p:cNvSpPr>
            <a:spLocks noGrp="1"/>
          </p:cNvSpPr>
          <p:nvPr>
            <p:ph type="title" hasCustomPrompt="1"/>
          </p:nvPr>
        </p:nvSpPr>
        <p:spPr bwMode="gray">
          <a:xfrm>
            <a:off x="401228" y="1214067"/>
            <a:ext cx="4349711" cy="1828193"/>
          </a:xfrm>
          <a:noFill/>
          <a:ln w="9525">
            <a:noFill/>
            <a:miter lim="800000"/>
            <a:headEnd/>
            <a:tailEnd/>
          </a:ln>
          <a:effectLst/>
        </p:spPr>
        <p:txBody>
          <a:bodyPr vert="horz" wrap="square" lIns="0" tIns="0" rIns="0" bIns="0" numCol="1" anchor="t" anchorCtr="0" compatLnSpc="1">
            <a:prstTxWarp prst="textNoShape">
              <a:avLst/>
            </a:prstTxWarp>
          </a:bodyPr>
          <a:lstStyle>
            <a:lvl1pPr>
              <a:defRPr lang="en-GB" sz="4400" b="0" kern="1200" noProof="0" dirty="0">
                <a:solidFill>
                  <a:schemeClr val="tx2"/>
                </a:solidFill>
                <a:ea typeface="+mn-ea"/>
                <a:cs typeface="+mn-cs"/>
              </a:defRPr>
            </a:lvl1pPr>
          </a:lstStyle>
          <a:p>
            <a:pPr marL="0" lvl="0" indent="0">
              <a:lnSpc>
                <a:spcPct val="90000"/>
              </a:lnSpc>
              <a:buFont typeface="Wingdings" panose="05000000000000000000" pitchFamily="2" charset="2"/>
              <a:buNone/>
            </a:pPr>
            <a:r>
              <a:rPr lang="en-GB" noProof="0" dirty="0"/>
              <a:t>Name of chapter     </a:t>
            </a:r>
            <a:br>
              <a:rPr lang="en-GB" noProof="0" dirty="0"/>
            </a:br>
            <a:r>
              <a:rPr lang="en-GB" noProof="0" dirty="0"/>
              <a:t>(44 </a:t>
            </a:r>
            <a:r>
              <a:rPr lang="en-GB" noProof="0" dirty="0" err="1"/>
              <a:t>pt</a:t>
            </a:r>
            <a:r>
              <a:rPr lang="en-GB" noProof="0" dirty="0"/>
              <a:t>)</a:t>
            </a:r>
          </a:p>
        </p:txBody>
      </p:sp>
      <p:sp>
        <p:nvSpPr>
          <p:cNvPr id="3" name="Subtitle">
            <a:extLst>
              <a:ext uri="{FF2B5EF4-FFF2-40B4-BE49-F238E27FC236}">
                <a16:creationId xmlns:a16="http://schemas.microsoft.com/office/drawing/2014/main" id="{6C610E4B-DACF-91C3-46F2-311DE2327C17}"/>
              </a:ext>
            </a:extLst>
          </p:cNvPr>
          <p:cNvSpPr>
            <a:spLocks noGrp="1"/>
          </p:cNvSpPr>
          <p:nvPr>
            <p:ph type="body" sz="quarter" idx="11" hasCustomPrompt="1"/>
          </p:nvPr>
        </p:nvSpPr>
        <p:spPr bwMode="gray">
          <a:xfrm>
            <a:off x="394677" y="4751842"/>
            <a:ext cx="4349711" cy="215444"/>
          </a:xfrm>
        </p:spPr>
        <p:txBody>
          <a:bodyPr anchor="b">
            <a:spAutoFit/>
          </a:bodyPr>
          <a:lstStyle>
            <a:lvl1pPr marL="0" indent="0">
              <a:spcBef>
                <a:spcPts val="0"/>
              </a:spcBef>
              <a:spcAft>
                <a:spcPts val="0"/>
              </a:spcAft>
              <a:buFont typeface="Arial" panose="020B0604020202020204" pitchFamily="34" charset="0"/>
              <a:buNone/>
              <a:defRPr sz="1400">
                <a:solidFill>
                  <a:schemeClr val="tx2"/>
                </a:solidFill>
              </a:defRPr>
            </a:lvl1pPr>
            <a:lvl2pPr marL="184150" indent="0">
              <a:buNone/>
              <a:defRPr/>
            </a:lvl2pPr>
            <a:lvl3pPr marL="360362" indent="0">
              <a:buNone/>
              <a:defRPr/>
            </a:lvl3pPr>
            <a:lvl4pPr marL="539750" indent="0">
              <a:buNone/>
              <a:defRPr/>
            </a:lvl4pPr>
            <a:lvl5pPr marL="720725" indent="0">
              <a:buNone/>
              <a:defRPr/>
            </a:lvl5pPr>
          </a:lstStyle>
          <a:p>
            <a:pPr lvl="0"/>
            <a:r>
              <a:rPr lang="en-GB" noProof="0" dirty="0"/>
              <a:t>Subtitle</a:t>
            </a:r>
          </a:p>
        </p:txBody>
      </p:sp>
      <p:sp>
        <p:nvSpPr>
          <p:cNvPr id="4" name="Slide number">
            <a:extLst>
              <a:ext uri="{FF2B5EF4-FFF2-40B4-BE49-F238E27FC236}">
                <a16:creationId xmlns:a16="http://schemas.microsoft.com/office/drawing/2014/main" id="{286433AE-3160-5AD4-7B7F-79ADA1B8A0C5}"/>
              </a:ext>
            </a:extLst>
          </p:cNvPr>
          <p:cNvSpPr txBox="1"/>
          <p:nvPr userDrawn="1"/>
        </p:nvSpPr>
        <p:spPr>
          <a:xfrm>
            <a:off x="10309581" y="6526800"/>
            <a:ext cx="1496482" cy="8413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tx2"/>
                </a:solidFill>
                <a:latin typeface="Arial" panose="020B0604020202020204" pitchFamily="34" charset="0"/>
              </a:rPr>
              <a:pPr lvl="0"/>
              <a:t>‹#›</a:t>
            </a:fld>
            <a:endParaRPr lang="en-GB" sz="800" baseline="0" noProof="0" dirty="0">
              <a:solidFill>
                <a:schemeClr val="tx2"/>
              </a:solidFill>
              <a:latin typeface="Arial" panose="020B0604020202020204" pitchFamily="34" charset="0"/>
            </a:endParaRPr>
          </a:p>
        </p:txBody>
      </p:sp>
    </p:spTree>
    <p:extLst>
      <p:ext uri="{BB962C8B-B14F-4D97-AF65-F5344CB8AC3E}">
        <p14:creationId xmlns:p14="http://schemas.microsoft.com/office/powerpoint/2010/main" val="261347060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_Picture placeholder_Dark Blue">
    <p:bg>
      <p:bgPr>
        <a:solidFill>
          <a:schemeClr val="accent1"/>
        </a:solidFill>
        <a:effectLst/>
      </p:bgPr>
    </p:bg>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07B777D4-0823-426C-BAA9-0A7603FF9D4D}"/>
              </a:ext>
            </a:extLst>
          </p:cNvPr>
          <p:cNvSpPr>
            <a:spLocks noGrp="1"/>
          </p:cNvSpPr>
          <p:nvPr>
            <p:ph type="pic" sz="quarter" idx="13"/>
          </p:nvPr>
        </p:nvSpPr>
        <p:spPr>
          <a:xfrm>
            <a:off x="5148001" y="7015"/>
            <a:ext cx="7044000" cy="4968000"/>
          </a:xfrm>
          <a:solidFill>
            <a:schemeClr val="bg2">
              <a:lumMod val="20000"/>
              <a:lumOff val="80000"/>
            </a:schemeClr>
          </a:solidFill>
        </p:spPr>
        <p:txBody>
          <a:bodyPr/>
          <a:lstStyle>
            <a:lvl1pPr marL="0" indent="0">
              <a:buNone/>
              <a:defRPr/>
            </a:lvl1pPr>
          </a:lstStyle>
          <a:p>
            <a:endParaRPr lang="de-DE" dirty="0"/>
          </a:p>
        </p:txBody>
      </p:sp>
      <p:sp>
        <p:nvSpPr>
          <p:cNvPr id="6" name="Logo Allianz Global Investors">
            <a:extLst>
              <a:ext uri="{FF2B5EF4-FFF2-40B4-BE49-F238E27FC236}">
                <a16:creationId xmlns:a16="http://schemas.microsoft.com/office/drawing/2014/main" id="{37CF5EEF-28CD-C447-7BD0-3501E1E9D9C2}"/>
              </a:ext>
              <a:ext uri="{C183D7F6-B498-43B3-948B-1728B52AA6E4}">
                <adec:decorative xmlns:adec="http://schemas.microsoft.com/office/drawing/2017/decorative" val="1"/>
              </a:ext>
            </a:extLst>
          </p:cNvPr>
          <p:cNvSpPr>
            <a:spLocks noGrp="1" noChangeAspect="1"/>
          </p:cNvSpPr>
          <p:nvPr>
            <p:ph type="pic" sz="quarter" idx="15"/>
          </p:nvPr>
        </p:nvSpPr>
        <p:spPr>
          <a:xfrm>
            <a:off x="10747126" y="261274"/>
            <a:ext cx="1018800" cy="3744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rgbClr val="DADADA"/>
                </a:solidFill>
              </a:defRPr>
            </a:lvl1pPr>
          </a:lstStyle>
          <a:p>
            <a:endParaRPr lang="de-DE" dirty="0"/>
          </a:p>
        </p:txBody>
      </p:sp>
      <p:sp>
        <p:nvSpPr>
          <p:cNvPr id="2" name="Number">
            <a:extLst>
              <a:ext uri="{FF2B5EF4-FFF2-40B4-BE49-F238E27FC236}">
                <a16:creationId xmlns:a16="http://schemas.microsoft.com/office/drawing/2014/main" id="{D5FA630F-8F85-2C06-8992-C651107DD8DE}"/>
              </a:ext>
            </a:extLst>
          </p:cNvPr>
          <p:cNvSpPr>
            <a:spLocks noGrp="1"/>
          </p:cNvSpPr>
          <p:nvPr>
            <p:ph type="body" idx="1" hasCustomPrompt="1"/>
          </p:nvPr>
        </p:nvSpPr>
        <p:spPr bwMode="gray">
          <a:xfrm>
            <a:off x="400667" y="366523"/>
            <a:ext cx="4350271" cy="584775"/>
          </a:xfrm>
          <a:noFill/>
          <a:ln w="9525">
            <a:noFill/>
            <a:miter lim="800000"/>
            <a:headEnd/>
            <a:tailEnd/>
          </a:ln>
          <a:effectLst/>
        </p:spPr>
        <p:txBody>
          <a:bodyPr vert="horz" wrap="square" lIns="0" tIns="0" rIns="0" bIns="0" numCol="1" anchor="t" anchorCtr="0" compatLnSpc="1">
            <a:prstTxWarp prst="textNoShape">
              <a:avLst/>
            </a:prstTxWarp>
            <a:spAutoFit/>
          </a:bodyPr>
          <a:lstStyle>
            <a:lvl1pPr marL="0" indent="0">
              <a:buNone/>
              <a:defRPr lang="en-GB" sz="3800" b="0" strike="noStrike" kern="0" spc="0" noProof="0" dirty="0">
                <a:solidFill>
                  <a:schemeClr val="accent4"/>
                </a:solidFill>
              </a:defRPr>
            </a:lvl1pPr>
          </a:lstStyle>
          <a:p>
            <a:pPr marL="171450" lvl="0" indent="-171450" defTabSz="1038977">
              <a:spcBef>
                <a:spcPts val="0"/>
              </a:spcBef>
              <a:spcAft>
                <a:spcPct val="0"/>
              </a:spcAft>
              <a:buClrTx/>
              <a:tabLst>
                <a:tab pos="203827" algn="l"/>
              </a:tabLst>
            </a:pPr>
            <a:r>
              <a:rPr lang="en-GB" noProof="0" dirty="0"/>
              <a:t>01</a:t>
            </a:r>
          </a:p>
        </p:txBody>
      </p:sp>
      <p:sp>
        <p:nvSpPr>
          <p:cNvPr id="5" name="Title">
            <a:extLst>
              <a:ext uri="{FF2B5EF4-FFF2-40B4-BE49-F238E27FC236}">
                <a16:creationId xmlns:a16="http://schemas.microsoft.com/office/drawing/2014/main" id="{D2AFB818-5CB6-05F4-A03E-09A86E540161}"/>
              </a:ext>
            </a:extLst>
          </p:cNvPr>
          <p:cNvSpPr>
            <a:spLocks noGrp="1"/>
          </p:cNvSpPr>
          <p:nvPr>
            <p:ph type="title" hasCustomPrompt="1"/>
          </p:nvPr>
        </p:nvSpPr>
        <p:spPr bwMode="gray">
          <a:xfrm>
            <a:off x="401228" y="1214067"/>
            <a:ext cx="4349711" cy="1828193"/>
          </a:xfrm>
          <a:noFill/>
          <a:ln w="9525">
            <a:noFill/>
            <a:miter lim="800000"/>
            <a:headEnd/>
            <a:tailEnd/>
          </a:ln>
          <a:effectLst/>
        </p:spPr>
        <p:txBody>
          <a:bodyPr vert="horz" wrap="square" lIns="0" tIns="0" rIns="0" bIns="0" numCol="1" anchor="t" anchorCtr="0" compatLnSpc="1">
            <a:prstTxWarp prst="textNoShape">
              <a:avLst/>
            </a:prstTxWarp>
          </a:bodyPr>
          <a:lstStyle>
            <a:lvl1pPr>
              <a:defRPr lang="en-GB" sz="4400" b="0" kern="1200" noProof="0" dirty="0">
                <a:solidFill>
                  <a:schemeClr val="bg1"/>
                </a:solidFill>
                <a:ea typeface="+mn-ea"/>
                <a:cs typeface="+mn-cs"/>
              </a:defRPr>
            </a:lvl1pPr>
          </a:lstStyle>
          <a:p>
            <a:pPr marL="0" lvl="0" indent="0">
              <a:lnSpc>
                <a:spcPct val="90000"/>
              </a:lnSpc>
              <a:buFont typeface="Wingdings" panose="05000000000000000000" pitchFamily="2" charset="2"/>
              <a:buNone/>
            </a:pPr>
            <a:r>
              <a:rPr lang="en-GB" noProof="0" dirty="0"/>
              <a:t>Name of chapter     </a:t>
            </a:r>
            <a:br>
              <a:rPr lang="en-GB" noProof="0" dirty="0"/>
            </a:br>
            <a:r>
              <a:rPr lang="en-GB" noProof="0" dirty="0"/>
              <a:t>(44 </a:t>
            </a:r>
            <a:r>
              <a:rPr lang="en-GB" noProof="0" dirty="0" err="1"/>
              <a:t>pt</a:t>
            </a:r>
            <a:r>
              <a:rPr lang="en-GB" noProof="0" dirty="0"/>
              <a:t>)</a:t>
            </a:r>
          </a:p>
        </p:txBody>
      </p:sp>
      <p:sp>
        <p:nvSpPr>
          <p:cNvPr id="18" name="Subtitle">
            <a:extLst>
              <a:ext uri="{FF2B5EF4-FFF2-40B4-BE49-F238E27FC236}">
                <a16:creationId xmlns:a16="http://schemas.microsoft.com/office/drawing/2014/main" id="{B35C9DB6-6AB3-451C-A3A4-ACDF47A8045B}"/>
              </a:ext>
            </a:extLst>
          </p:cNvPr>
          <p:cNvSpPr>
            <a:spLocks noGrp="1"/>
          </p:cNvSpPr>
          <p:nvPr>
            <p:ph type="body" sz="quarter" idx="14" hasCustomPrompt="1"/>
          </p:nvPr>
        </p:nvSpPr>
        <p:spPr bwMode="gray">
          <a:xfrm>
            <a:off x="401230" y="4752000"/>
            <a:ext cx="4318554" cy="215444"/>
          </a:xfrm>
          <a:noFill/>
          <a:ln w="9525">
            <a:noFill/>
            <a:miter lim="800000"/>
            <a:headEnd/>
            <a:tailEnd/>
          </a:ln>
          <a:effectLst/>
        </p:spPr>
        <p:txBody>
          <a:bodyPr vert="horz" wrap="square" lIns="0" tIns="0" rIns="0" bIns="0" numCol="1" anchor="b" anchorCtr="0" compatLnSpc="1">
            <a:prstTxWarp prst="textNoShape">
              <a:avLst/>
            </a:prstTxWarp>
          </a:bodyPr>
          <a:lstStyle>
            <a:lvl1pPr marL="0" indent="0">
              <a:buNone/>
              <a:defRPr lang="en-GB" sz="1400" b="0" noProof="0" dirty="0">
                <a:solidFill>
                  <a:schemeClr val="bg1"/>
                </a:solidFill>
              </a:defRPr>
            </a:lvl1pPr>
          </a:lstStyle>
          <a:p>
            <a:pPr marL="158282" lvl="0" indent="-158282">
              <a:spcBef>
                <a:spcPts val="0"/>
              </a:spcBef>
              <a:spcAft>
                <a:spcPts val="0"/>
              </a:spcAft>
            </a:pPr>
            <a:r>
              <a:rPr lang="en-GB" noProof="0" dirty="0"/>
              <a:t>Subtitle</a:t>
            </a:r>
          </a:p>
        </p:txBody>
      </p:sp>
      <p:sp>
        <p:nvSpPr>
          <p:cNvPr id="4" name="Slide number">
            <a:extLst>
              <a:ext uri="{FF2B5EF4-FFF2-40B4-BE49-F238E27FC236}">
                <a16:creationId xmlns:a16="http://schemas.microsoft.com/office/drawing/2014/main" id="{284E9176-D64E-B7FC-4A50-0249FECD4B32}"/>
              </a:ext>
            </a:extLst>
          </p:cNvPr>
          <p:cNvSpPr txBox="1"/>
          <p:nvPr userDrawn="1"/>
        </p:nvSpPr>
        <p:spPr>
          <a:xfrm>
            <a:off x="10269444" y="6526800"/>
            <a:ext cx="1496482" cy="8413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bg1"/>
                </a:solidFill>
                <a:latin typeface="Arial" panose="020B0604020202020204" pitchFamily="34" charset="0"/>
              </a:rPr>
              <a:pPr lvl="0"/>
              <a:t>‹#›</a:t>
            </a:fld>
            <a:endParaRPr lang="en-GB" sz="800" baseline="0" noProof="0" dirty="0">
              <a:solidFill>
                <a:schemeClr val="bg1"/>
              </a:solidFill>
              <a:latin typeface="Arial" panose="020B0604020202020204" pitchFamily="34" charset="0"/>
            </a:endParaRPr>
          </a:p>
        </p:txBody>
      </p:sp>
    </p:spTree>
    <p:extLst>
      <p:ext uri="{BB962C8B-B14F-4D97-AF65-F5344CB8AC3E}">
        <p14:creationId xmlns:p14="http://schemas.microsoft.com/office/powerpoint/2010/main" val="1730449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_White">
    <p:bg>
      <p:bgPr>
        <a:solidFill>
          <a:schemeClr val="bg1"/>
        </a:solidFill>
        <a:effectLst/>
      </p:bgPr>
    </p:bg>
    <p:spTree>
      <p:nvGrpSpPr>
        <p:cNvPr id="1" name=""/>
        <p:cNvGrpSpPr/>
        <p:nvPr/>
      </p:nvGrpSpPr>
      <p:grpSpPr>
        <a:xfrm>
          <a:off x="0" y="0"/>
          <a:ext cx="0" cy="0"/>
          <a:chOff x="0" y="0"/>
          <a:chExt cx="0" cy="0"/>
        </a:xfrm>
      </p:grpSpPr>
      <p:sp>
        <p:nvSpPr>
          <p:cNvPr id="5" name="Number"/>
          <p:cNvSpPr>
            <a:spLocks noGrp="1"/>
          </p:cNvSpPr>
          <p:nvPr>
            <p:ph type="body" idx="1" hasCustomPrompt="1"/>
          </p:nvPr>
        </p:nvSpPr>
        <p:spPr bwMode="gray">
          <a:xfrm>
            <a:off x="395926" y="366522"/>
            <a:ext cx="2672171" cy="945042"/>
          </a:xfrm>
        </p:spPr>
        <p:txBody>
          <a:bodyPr wrap="none" lIns="0" tIns="0" rIns="0" bIns="0" anchor="t" anchorCtr="0"/>
          <a:lstStyle>
            <a:lvl1pPr marL="0" indent="0" algn="l" rtl="0" fontAlgn="base">
              <a:lnSpc>
                <a:spcPct val="100000"/>
              </a:lnSpc>
              <a:spcBef>
                <a:spcPts val="0"/>
              </a:spcBef>
              <a:spcAft>
                <a:spcPct val="0"/>
              </a:spcAft>
              <a:buClrTx/>
              <a:buFontTx/>
              <a:buNone/>
              <a:defRPr lang="en-US" sz="3800" b="0" strike="noStrike" kern="0" spc="0" baseline="0" dirty="0" smtClean="0">
                <a:solidFill>
                  <a:schemeClr val="tx2"/>
                </a:solidFill>
                <a:latin typeface="Arial" panose="020B0604020202020204" pitchFamily="34" charset="0"/>
                <a:ea typeface="+mn-ea"/>
                <a:cs typeface="+mn-cs"/>
              </a:defRPr>
            </a:lvl1pPr>
            <a:lvl2pPr marL="519488" indent="0">
              <a:buNone/>
              <a:defRPr sz="2000"/>
            </a:lvl2pPr>
            <a:lvl3pPr marL="1038977" indent="0">
              <a:buNone/>
              <a:defRPr sz="1867"/>
            </a:lvl3pPr>
            <a:lvl4pPr marL="1558465" indent="0">
              <a:buNone/>
              <a:defRPr sz="1600"/>
            </a:lvl4pPr>
            <a:lvl5pPr marL="2077952" indent="0">
              <a:buNone/>
              <a:defRPr sz="1600"/>
            </a:lvl5pPr>
            <a:lvl6pPr marL="2597440" indent="0">
              <a:buNone/>
              <a:defRPr sz="1600"/>
            </a:lvl6pPr>
            <a:lvl7pPr marL="3116929" indent="0">
              <a:buNone/>
              <a:defRPr sz="1600"/>
            </a:lvl7pPr>
            <a:lvl8pPr marL="3636417" indent="0">
              <a:buNone/>
              <a:defRPr sz="1600"/>
            </a:lvl8pPr>
            <a:lvl9pPr marL="4155905" indent="0">
              <a:buNone/>
              <a:defRPr sz="1600"/>
            </a:lvl9pPr>
          </a:lstStyle>
          <a:p>
            <a:pPr lvl="0"/>
            <a:r>
              <a:rPr lang="en-GB" noProof="0" dirty="0"/>
              <a:t>01</a:t>
            </a:r>
          </a:p>
        </p:txBody>
      </p:sp>
      <p:sp>
        <p:nvSpPr>
          <p:cNvPr id="6" name="Title"/>
          <p:cNvSpPr>
            <a:spLocks noGrp="1"/>
          </p:cNvSpPr>
          <p:nvPr>
            <p:ph type="title" hasCustomPrompt="1"/>
          </p:nvPr>
        </p:nvSpPr>
        <p:spPr bwMode="gray">
          <a:xfrm>
            <a:off x="395926" y="1897545"/>
            <a:ext cx="11377762" cy="1495264"/>
          </a:xfrm>
        </p:spPr>
        <p:txBody>
          <a:bodyPr anchor="b" anchorCtr="0"/>
          <a:lstStyle>
            <a:lvl1pPr marL="0" indent="0" algn="l">
              <a:buFont typeface="Wingdings" panose="05000000000000000000" pitchFamily="2" charset="2"/>
              <a:buNone/>
              <a:defRPr lang="en-US" sz="8500" b="0" kern="1200" dirty="0" smtClean="0">
                <a:solidFill>
                  <a:schemeClr val="tx2"/>
                </a:solidFill>
                <a:latin typeface="Arial" panose="020B0604020202020204" pitchFamily="34" charset="0"/>
                <a:ea typeface="+mn-ea"/>
                <a:cs typeface="+mn-cs"/>
              </a:defRPr>
            </a:lvl1pPr>
          </a:lstStyle>
          <a:p>
            <a:r>
              <a:rPr lang="en-GB" noProof="0" dirty="0"/>
              <a:t>Name of chapter</a:t>
            </a:r>
          </a:p>
        </p:txBody>
      </p:sp>
      <p:sp>
        <p:nvSpPr>
          <p:cNvPr id="4" name="Subtitle">
            <a:extLst>
              <a:ext uri="{FF2B5EF4-FFF2-40B4-BE49-F238E27FC236}">
                <a16:creationId xmlns:a16="http://schemas.microsoft.com/office/drawing/2014/main" id="{B75E64CD-D5B3-6705-6EEB-7A45AA5358B8}"/>
              </a:ext>
            </a:extLst>
          </p:cNvPr>
          <p:cNvSpPr>
            <a:spLocks noGrp="1"/>
          </p:cNvSpPr>
          <p:nvPr>
            <p:ph type="body" sz="quarter" idx="16" hasCustomPrompt="1"/>
          </p:nvPr>
        </p:nvSpPr>
        <p:spPr>
          <a:xfrm>
            <a:off x="4296488" y="3421520"/>
            <a:ext cx="7477200" cy="1177245"/>
          </a:xfrm>
        </p:spPr>
        <p:txBody>
          <a:bodyPr anchor="t">
            <a:spAutoFit/>
          </a:bodyPr>
          <a:lstStyle>
            <a:lvl1pPr marL="0" indent="0">
              <a:lnSpc>
                <a:spcPct val="90000"/>
              </a:lnSpc>
              <a:spcBef>
                <a:spcPts val="0"/>
              </a:spcBef>
              <a:spcAft>
                <a:spcPts val="0"/>
              </a:spcAft>
              <a:buNone/>
              <a:defRPr sz="8500">
                <a:solidFill>
                  <a:schemeClr val="accent4"/>
                </a:solidFill>
              </a:defRPr>
            </a:lvl1pPr>
          </a:lstStyle>
          <a:p>
            <a:pPr lvl="0"/>
            <a:r>
              <a:rPr lang="en-GB"/>
              <a:t>Subtitle</a:t>
            </a:r>
            <a:endParaRPr lang="en-GB" dirty="0"/>
          </a:p>
        </p:txBody>
      </p:sp>
    </p:spTree>
    <p:extLst>
      <p:ext uri="{BB962C8B-B14F-4D97-AF65-F5344CB8AC3E}">
        <p14:creationId xmlns:p14="http://schemas.microsoft.com/office/powerpoint/2010/main" val="3564706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_Blue">
    <p:bg>
      <p:bgPr>
        <a:solidFill>
          <a:schemeClr val="accent4"/>
        </a:solidFill>
        <a:effectLst/>
      </p:bgPr>
    </p:bg>
    <p:spTree>
      <p:nvGrpSpPr>
        <p:cNvPr id="1" name=""/>
        <p:cNvGrpSpPr/>
        <p:nvPr/>
      </p:nvGrpSpPr>
      <p:grpSpPr>
        <a:xfrm>
          <a:off x="0" y="0"/>
          <a:ext cx="0" cy="0"/>
          <a:chOff x="0" y="0"/>
          <a:chExt cx="0" cy="0"/>
        </a:xfrm>
      </p:grpSpPr>
      <p:sp>
        <p:nvSpPr>
          <p:cNvPr id="2" name="Logo Allianz Global Investors">
            <a:extLst>
              <a:ext uri="{FF2B5EF4-FFF2-40B4-BE49-F238E27FC236}">
                <a16:creationId xmlns:a16="http://schemas.microsoft.com/office/drawing/2014/main" id="{7CE70B20-4DEA-72F7-97FD-777640FC890B}"/>
              </a:ext>
              <a:ext uri="{C183D7F6-B498-43B3-948B-1728B52AA6E4}">
                <adec:decorative xmlns:adec="http://schemas.microsoft.com/office/drawing/2017/decorative" val="1"/>
              </a:ext>
            </a:extLst>
          </p:cNvPr>
          <p:cNvSpPr>
            <a:spLocks noChangeAspect="1" noEditPoints="1"/>
          </p:cNvSpPr>
          <p:nvPr userDrawn="1"/>
        </p:nvSpPr>
        <p:spPr bwMode="gray">
          <a:xfrm>
            <a:off x="10750523" y="261274"/>
            <a:ext cx="1017600" cy="375911"/>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bg1"/>
          </a:solidFill>
          <a:ln w="9525">
            <a:noFill/>
            <a:round/>
            <a:headEnd/>
            <a:tailEnd/>
          </a:ln>
        </p:spPr>
        <p:txBody>
          <a:bodyPr/>
          <a:lstStyle/>
          <a:p>
            <a:endParaRPr lang="en-GB" sz="1777" noProof="0" dirty="0">
              <a:latin typeface="Arial" panose="020B0604020202020204" pitchFamily="34" charset="0"/>
            </a:endParaRPr>
          </a:p>
        </p:txBody>
      </p:sp>
      <p:sp>
        <p:nvSpPr>
          <p:cNvPr id="5" name="Number"/>
          <p:cNvSpPr>
            <a:spLocks noGrp="1"/>
          </p:cNvSpPr>
          <p:nvPr>
            <p:ph type="body" idx="1" hasCustomPrompt="1"/>
          </p:nvPr>
        </p:nvSpPr>
        <p:spPr bwMode="gray">
          <a:xfrm>
            <a:off x="395926" y="366522"/>
            <a:ext cx="2672171" cy="945042"/>
          </a:xfrm>
        </p:spPr>
        <p:txBody>
          <a:bodyPr wrap="none" lIns="0" tIns="0" rIns="0" bIns="0" anchor="t" anchorCtr="0"/>
          <a:lstStyle>
            <a:lvl1pPr marL="0" indent="0" algn="l" rtl="0" fontAlgn="base">
              <a:lnSpc>
                <a:spcPct val="100000"/>
              </a:lnSpc>
              <a:spcBef>
                <a:spcPts val="0"/>
              </a:spcBef>
              <a:spcAft>
                <a:spcPct val="0"/>
              </a:spcAft>
              <a:buClrTx/>
              <a:buFontTx/>
              <a:buNone/>
              <a:defRPr lang="en-US" sz="3800" b="0" strike="noStrike" kern="0" spc="0" baseline="0" dirty="0" smtClean="0">
                <a:solidFill>
                  <a:schemeClr val="accent1"/>
                </a:solidFill>
                <a:latin typeface="Arial" panose="020B0604020202020204" pitchFamily="34" charset="0"/>
                <a:ea typeface="+mn-ea"/>
                <a:cs typeface="+mn-cs"/>
              </a:defRPr>
            </a:lvl1pPr>
            <a:lvl2pPr marL="519488" indent="0">
              <a:buNone/>
              <a:defRPr sz="2000"/>
            </a:lvl2pPr>
            <a:lvl3pPr marL="1038977" indent="0">
              <a:buNone/>
              <a:defRPr sz="1867"/>
            </a:lvl3pPr>
            <a:lvl4pPr marL="1558465" indent="0">
              <a:buNone/>
              <a:defRPr sz="1600"/>
            </a:lvl4pPr>
            <a:lvl5pPr marL="2077952" indent="0">
              <a:buNone/>
              <a:defRPr sz="1600"/>
            </a:lvl5pPr>
            <a:lvl6pPr marL="2597440" indent="0">
              <a:buNone/>
              <a:defRPr sz="1600"/>
            </a:lvl6pPr>
            <a:lvl7pPr marL="3116929" indent="0">
              <a:buNone/>
              <a:defRPr sz="1600"/>
            </a:lvl7pPr>
            <a:lvl8pPr marL="3636417" indent="0">
              <a:buNone/>
              <a:defRPr sz="1600"/>
            </a:lvl8pPr>
            <a:lvl9pPr marL="4155905" indent="0">
              <a:buNone/>
              <a:defRPr sz="1600"/>
            </a:lvl9pPr>
          </a:lstStyle>
          <a:p>
            <a:pPr lvl="0"/>
            <a:r>
              <a:rPr lang="en-GB" noProof="0" dirty="0"/>
              <a:t>01</a:t>
            </a:r>
          </a:p>
        </p:txBody>
      </p:sp>
      <p:sp>
        <p:nvSpPr>
          <p:cNvPr id="4" name="Title">
            <a:extLst>
              <a:ext uri="{FF2B5EF4-FFF2-40B4-BE49-F238E27FC236}">
                <a16:creationId xmlns:a16="http://schemas.microsoft.com/office/drawing/2014/main" id="{92FB9740-B6E1-43C9-22E6-1A290E5C9594}"/>
              </a:ext>
            </a:extLst>
          </p:cNvPr>
          <p:cNvSpPr>
            <a:spLocks noGrp="1"/>
          </p:cNvSpPr>
          <p:nvPr>
            <p:ph type="title" hasCustomPrompt="1"/>
          </p:nvPr>
        </p:nvSpPr>
        <p:spPr bwMode="gray">
          <a:xfrm>
            <a:off x="395926" y="1897545"/>
            <a:ext cx="11378316" cy="1495264"/>
          </a:xfrm>
        </p:spPr>
        <p:txBody>
          <a:bodyPr anchor="b" anchorCtr="0"/>
          <a:lstStyle>
            <a:lvl1pPr marL="0" indent="0" algn="l">
              <a:buFont typeface="Wingdings" panose="05000000000000000000" pitchFamily="2" charset="2"/>
              <a:buNone/>
              <a:defRPr lang="en-US" sz="8500" b="0" kern="1200" dirty="0" smtClean="0">
                <a:solidFill>
                  <a:schemeClr val="accent1"/>
                </a:solidFill>
                <a:latin typeface="Arial" panose="020B0604020202020204" pitchFamily="34" charset="0"/>
                <a:ea typeface="+mn-ea"/>
                <a:cs typeface="+mn-cs"/>
              </a:defRPr>
            </a:lvl1pPr>
          </a:lstStyle>
          <a:p>
            <a:r>
              <a:rPr lang="en-GB" noProof="0" dirty="0"/>
              <a:t>Name of chapter</a:t>
            </a:r>
          </a:p>
        </p:txBody>
      </p:sp>
      <p:sp>
        <p:nvSpPr>
          <p:cNvPr id="7" name="Subtitle">
            <a:extLst>
              <a:ext uri="{FF2B5EF4-FFF2-40B4-BE49-F238E27FC236}">
                <a16:creationId xmlns:a16="http://schemas.microsoft.com/office/drawing/2014/main" id="{28955D04-FE4B-9BBC-6AE5-26F4AF48A5FA}"/>
              </a:ext>
            </a:extLst>
          </p:cNvPr>
          <p:cNvSpPr>
            <a:spLocks noGrp="1"/>
          </p:cNvSpPr>
          <p:nvPr>
            <p:ph type="body" sz="quarter" idx="16" hasCustomPrompt="1"/>
          </p:nvPr>
        </p:nvSpPr>
        <p:spPr>
          <a:xfrm>
            <a:off x="4297042" y="3421520"/>
            <a:ext cx="7477200" cy="1177245"/>
          </a:xfrm>
        </p:spPr>
        <p:txBody>
          <a:bodyPr anchor="t">
            <a:spAutoFit/>
          </a:bodyPr>
          <a:lstStyle>
            <a:lvl1pPr marL="0" indent="0">
              <a:lnSpc>
                <a:spcPct val="90000"/>
              </a:lnSpc>
              <a:spcBef>
                <a:spcPts val="0"/>
              </a:spcBef>
              <a:spcAft>
                <a:spcPts val="0"/>
              </a:spcAft>
              <a:buNone/>
              <a:defRPr sz="8500">
                <a:solidFill>
                  <a:schemeClr val="bg1"/>
                </a:solidFill>
              </a:defRPr>
            </a:lvl1pPr>
          </a:lstStyle>
          <a:p>
            <a:pPr lvl="0"/>
            <a:r>
              <a:rPr lang="en-GB"/>
              <a:t>Subtitle</a:t>
            </a:r>
            <a:endParaRPr lang="en-GB" dirty="0"/>
          </a:p>
        </p:txBody>
      </p:sp>
      <p:sp>
        <p:nvSpPr>
          <p:cNvPr id="3" name="Slide number">
            <a:extLst>
              <a:ext uri="{FF2B5EF4-FFF2-40B4-BE49-F238E27FC236}">
                <a16:creationId xmlns:a16="http://schemas.microsoft.com/office/drawing/2014/main" id="{68FB5753-3FFF-ADDF-50DD-756C8A6482F0}"/>
              </a:ext>
            </a:extLst>
          </p:cNvPr>
          <p:cNvSpPr txBox="1"/>
          <p:nvPr userDrawn="1"/>
        </p:nvSpPr>
        <p:spPr>
          <a:xfrm>
            <a:off x="10271640" y="6526800"/>
            <a:ext cx="1496483" cy="84139"/>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bg1"/>
                </a:solidFill>
                <a:latin typeface="Arial" panose="020B0604020202020204" pitchFamily="34" charset="0"/>
              </a:rPr>
              <a:pPr lvl="0"/>
              <a:t>‹#›</a:t>
            </a:fld>
            <a:endParaRPr lang="en-GB" sz="800" baseline="0" noProof="0" dirty="0">
              <a:solidFill>
                <a:schemeClr val="bg1"/>
              </a:solidFill>
              <a:latin typeface="Arial" panose="020B0604020202020204" pitchFamily="34" charset="0"/>
            </a:endParaRPr>
          </a:p>
        </p:txBody>
      </p:sp>
    </p:spTree>
    <p:extLst>
      <p:ext uri="{BB962C8B-B14F-4D97-AF65-F5344CB8AC3E}">
        <p14:creationId xmlns:p14="http://schemas.microsoft.com/office/powerpoint/2010/main" val="679701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_2_Dark Blue">
    <p:bg>
      <p:bgPr>
        <a:solidFill>
          <a:schemeClr val="accent1"/>
        </a:solidFill>
        <a:effectLst/>
      </p:bgPr>
    </p:bg>
    <p:spTree>
      <p:nvGrpSpPr>
        <p:cNvPr id="1" name=""/>
        <p:cNvGrpSpPr/>
        <p:nvPr/>
      </p:nvGrpSpPr>
      <p:grpSpPr>
        <a:xfrm>
          <a:off x="0" y="0"/>
          <a:ext cx="0" cy="0"/>
          <a:chOff x="0" y="0"/>
          <a:chExt cx="0" cy="0"/>
        </a:xfrm>
      </p:grpSpPr>
      <p:sp>
        <p:nvSpPr>
          <p:cNvPr id="2" name="Logo Allianz Global Investors">
            <a:extLst>
              <a:ext uri="{FF2B5EF4-FFF2-40B4-BE49-F238E27FC236}">
                <a16:creationId xmlns:a16="http://schemas.microsoft.com/office/drawing/2014/main" id="{63EBFA2E-919D-D649-9362-C89EC0495715}"/>
              </a:ext>
              <a:ext uri="{C183D7F6-B498-43B3-948B-1728B52AA6E4}">
                <adec:decorative xmlns:adec="http://schemas.microsoft.com/office/drawing/2017/decorative" val="1"/>
              </a:ext>
            </a:extLst>
          </p:cNvPr>
          <p:cNvSpPr>
            <a:spLocks noEditPoints="1"/>
          </p:cNvSpPr>
          <p:nvPr userDrawn="1"/>
        </p:nvSpPr>
        <p:spPr bwMode="gray">
          <a:xfrm>
            <a:off x="10756888" y="261274"/>
            <a:ext cx="1017600" cy="375911"/>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bg1"/>
          </a:solidFill>
          <a:ln w="9525">
            <a:noFill/>
            <a:round/>
            <a:headEnd/>
            <a:tailEnd/>
          </a:ln>
        </p:spPr>
        <p:txBody>
          <a:bodyPr>
            <a:noAutofit/>
          </a:bodyPr>
          <a:lstStyle/>
          <a:p>
            <a:endParaRPr lang="en-GB" sz="1777" noProof="0" dirty="0">
              <a:latin typeface="Arial" panose="020B0604020202020204" pitchFamily="34" charset="0"/>
            </a:endParaRPr>
          </a:p>
        </p:txBody>
      </p:sp>
      <p:sp>
        <p:nvSpPr>
          <p:cNvPr id="6" name="Title"/>
          <p:cNvSpPr>
            <a:spLocks noGrp="1"/>
          </p:cNvSpPr>
          <p:nvPr>
            <p:ph type="title" hasCustomPrompt="1"/>
          </p:nvPr>
        </p:nvSpPr>
        <p:spPr bwMode="gray">
          <a:xfrm>
            <a:off x="-240000" y="1051725"/>
            <a:ext cx="12672000" cy="2769989"/>
          </a:xfrm>
          <a:noFill/>
          <a:ln w="9525">
            <a:noFill/>
            <a:miter lim="800000"/>
            <a:headEnd/>
            <a:tailEnd/>
          </a:ln>
          <a:effectLst/>
        </p:spPr>
        <p:txBody>
          <a:bodyPr vert="horz" wrap="square" lIns="0" tIns="0" rIns="0" bIns="0" numCol="1" anchor="b" anchorCtr="0" compatLnSpc="1">
            <a:prstTxWarp prst="textNoShape">
              <a:avLst/>
            </a:prstTxWarp>
            <a:noAutofit/>
          </a:bodyPr>
          <a:lstStyle>
            <a:lvl1pPr algn="r">
              <a:defRPr lang="en-GB" sz="20000" b="0" kern="1200" noProof="0" dirty="0">
                <a:solidFill>
                  <a:schemeClr val="bg1"/>
                </a:solidFill>
                <a:ea typeface="+mn-ea"/>
                <a:cs typeface="+mn-cs"/>
              </a:defRPr>
            </a:lvl1pPr>
          </a:lstStyle>
          <a:p>
            <a:pPr marL="0" lvl="0" indent="0">
              <a:lnSpc>
                <a:spcPct val="90000"/>
              </a:lnSpc>
              <a:buFont typeface="Wingdings" panose="05000000000000000000" pitchFamily="2" charset="2"/>
              <a:buNone/>
            </a:pPr>
            <a:r>
              <a:rPr lang="en-GB" noProof="0" dirty="0"/>
              <a:t>Chapter</a:t>
            </a:r>
          </a:p>
        </p:txBody>
      </p:sp>
      <p:sp>
        <p:nvSpPr>
          <p:cNvPr id="7" name="Subtitle">
            <a:extLst>
              <a:ext uri="{FF2B5EF4-FFF2-40B4-BE49-F238E27FC236}">
                <a16:creationId xmlns:a16="http://schemas.microsoft.com/office/drawing/2014/main" id="{1B412F4F-CB72-D038-184D-90A9D2CC94FD}"/>
              </a:ext>
            </a:extLst>
          </p:cNvPr>
          <p:cNvSpPr>
            <a:spLocks noGrp="1"/>
          </p:cNvSpPr>
          <p:nvPr>
            <p:ph type="body" sz="quarter" idx="16" hasCustomPrompt="1"/>
          </p:nvPr>
        </p:nvSpPr>
        <p:spPr>
          <a:xfrm>
            <a:off x="-240000" y="3526296"/>
            <a:ext cx="12672000" cy="2769989"/>
          </a:xfrm>
        </p:spPr>
        <p:txBody>
          <a:bodyPr wrap="square" anchor="t">
            <a:noAutofit/>
          </a:bodyPr>
          <a:lstStyle>
            <a:lvl1pPr marL="0" indent="0" algn="l">
              <a:lnSpc>
                <a:spcPct val="90000"/>
              </a:lnSpc>
              <a:spcBef>
                <a:spcPts val="0"/>
              </a:spcBef>
              <a:spcAft>
                <a:spcPts val="0"/>
              </a:spcAft>
              <a:buNone/>
              <a:defRPr sz="20000">
                <a:solidFill>
                  <a:schemeClr val="accent4"/>
                </a:solidFill>
              </a:defRPr>
            </a:lvl1pPr>
          </a:lstStyle>
          <a:p>
            <a:pPr lvl="0"/>
            <a:r>
              <a:rPr lang="en-GB"/>
              <a:t>divider</a:t>
            </a:r>
            <a:endParaRPr lang="en-GB" dirty="0"/>
          </a:p>
        </p:txBody>
      </p:sp>
      <p:sp>
        <p:nvSpPr>
          <p:cNvPr id="4" name="Slide number">
            <a:extLst>
              <a:ext uri="{FF2B5EF4-FFF2-40B4-BE49-F238E27FC236}">
                <a16:creationId xmlns:a16="http://schemas.microsoft.com/office/drawing/2014/main" id="{81319F0B-C0E6-7315-D5CA-7C27220555E0}"/>
              </a:ext>
            </a:extLst>
          </p:cNvPr>
          <p:cNvSpPr txBox="1"/>
          <p:nvPr userDrawn="1"/>
        </p:nvSpPr>
        <p:spPr>
          <a:xfrm>
            <a:off x="10278006" y="6526800"/>
            <a:ext cx="1496482" cy="8413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bg1"/>
                </a:solidFill>
                <a:latin typeface="Arial" panose="020B0604020202020204" pitchFamily="34" charset="0"/>
              </a:rPr>
              <a:pPr lvl="0"/>
              <a:t>‹#›</a:t>
            </a:fld>
            <a:endParaRPr lang="en-GB" sz="800" baseline="0" noProof="0" dirty="0">
              <a:solidFill>
                <a:schemeClr val="bg1"/>
              </a:solidFill>
              <a:latin typeface="Arial" panose="020B0604020202020204" pitchFamily="34" charset="0"/>
            </a:endParaRPr>
          </a:p>
        </p:txBody>
      </p:sp>
    </p:spTree>
    <p:extLst>
      <p:ext uri="{BB962C8B-B14F-4D97-AF65-F5344CB8AC3E}">
        <p14:creationId xmlns:p14="http://schemas.microsoft.com/office/powerpoint/2010/main" val="1389112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_2_White">
    <p:bg>
      <p:bgPr>
        <a:solidFill>
          <a:schemeClr val="bg1"/>
        </a:solidFill>
        <a:effectLst/>
      </p:bgPr>
    </p:bg>
    <p:spTree>
      <p:nvGrpSpPr>
        <p:cNvPr id="1" name=""/>
        <p:cNvGrpSpPr/>
        <p:nvPr/>
      </p:nvGrpSpPr>
      <p:grpSpPr>
        <a:xfrm>
          <a:off x="0" y="0"/>
          <a:ext cx="0" cy="0"/>
          <a:chOff x="0" y="0"/>
          <a:chExt cx="0" cy="0"/>
        </a:xfrm>
      </p:grpSpPr>
      <p:sp>
        <p:nvSpPr>
          <p:cNvPr id="6" name="Title"/>
          <p:cNvSpPr>
            <a:spLocks noGrp="1"/>
          </p:cNvSpPr>
          <p:nvPr>
            <p:ph type="title" hasCustomPrompt="1"/>
          </p:nvPr>
        </p:nvSpPr>
        <p:spPr bwMode="gray">
          <a:xfrm>
            <a:off x="-240000" y="1051725"/>
            <a:ext cx="12672000" cy="2769989"/>
          </a:xfrm>
          <a:noFill/>
          <a:ln w="9525">
            <a:noFill/>
            <a:miter lim="800000"/>
            <a:headEnd/>
            <a:tailEnd/>
          </a:ln>
          <a:effectLst/>
        </p:spPr>
        <p:txBody>
          <a:bodyPr vert="horz" wrap="square" lIns="0" tIns="0" rIns="0" bIns="0" numCol="1" anchor="b" anchorCtr="0" compatLnSpc="1">
            <a:prstTxWarp prst="textNoShape">
              <a:avLst/>
            </a:prstTxWarp>
          </a:bodyPr>
          <a:lstStyle>
            <a:lvl1pPr algn="r">
              <a:defRPr lang="en-GB" sz="20000" b="0" kern="1200" noProof="0" dirty="0">
                <a:solidFill>
                  <a:schemeClr val="tx2"/>
                </a:solidFill>
                <a:ea typeface="+mn-ea"/>
                <a:cs typeface="+mn-cs"/>
              </a:defRPr>
            </a:lvl1pPr>
          </a:lstStyle>
          <a:p>
            <a:pPr marL="0" lvl="0" indent="0">
              <a:lnSpc>
                <a:spcPct val="90000"/>
              </a:lnSpc>
              <a:buFont typeface="Wingdings" panose="05000000000000000000" pitchFamily="2" charset="2"/>
              <a:buNone/>
            </a:pPr>
            <a:r>
              <a:rPr lang="en-GB" noProof="0" dirty="0"/>
              <a:t>Chapter</a:t>
            </a:r>
          </a:p>
        </p:txBody>
      </p:sp>
      <p:sp>
        <p:nvSpPr>
          <p:cNvPr id="7" name="Subtitle">
            <a:extLst>
              <a:ext uri="{FF2B5EF4-FFF2-40B4-BE49-F238E27FC236}">
                <a16:creationId xmlns:a16="http://schemas.microsoft.com/office/drawing/2014/main" id="{1B412F4F-CB72-D038-184D-90A9D2CC94FD}"/>
              </a:ext>
            </a:extLst>
          </p:cNvPr>
          <p:cNvSpPr>
            <a:spLocks noGrp="1"/>
          </p:cNvSpPr>
          <p:nvPr>
            <p:ph type="body" sz="quarter" idx="16" hasCustomPrompt="1"/>
          </p:nvPr>
        </p:nvSpPr>
        <p:spPr>
          <a:xfrm>
            <a:off x="-240000" y="3526295"/>
            <a:ext cx="12672000" cy="2769989"/>
          </a:xfrm>
        </p:spPr>
        <p:txBody>
          <a:bodyPr wrap="square" anchor="t">
            <a:spAutoFit/>
          </a:bodyPr>
          <a:lstStyle>
            <a:lvl1pPr marL="0" indent="0" algn="l">
              <a:lnSpc>
                <a:spcPct val="90000"/>
              </a:lnSpc>
              <a:spcBef>
                <a:spcPts val="0"/>
              </a:spcBef>
              <a:spcAft>
                <a:spcPts val="0"/>
              </a:spcAft>
              <a:buNone/>
              <a:defRPr sz="20000">
                <a:solidFill>
                  <a:schemeClr val="accent4"/>
                </a:solidFill>
              </a:defRPr>
            </a:lvl1pPr>
          </a:lstStyle>
          <a:p>
            <a:pPr lvl="0"/>
            <a:r>
              <a:rPr lang="en-GB"/>
              <a:t>divider</a:t>
            </a:r>
            <a:endParaRPr lang="en-GB" dirty="0"/>
          </a:p>
        </p:txBody>
      </p:sp>
    </p:spTree>
    <p:extLst>
      <p:ext uri="{BB962C8B-B14F-4D97-AF65-F5344CB8AC3E}">
        <p14:creationId xmlns:p14="http://schemas.microsoft.com/office/powerpoint/2010/main" val="1779511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_Blue_Big">
    <p:bg>
      <p:bgPr>
        <a:solidFill>
          <a:schemeClr val="accent4"/>
        </a:solidFill>
        <a:effectLst/>
      </p:bgPr>
    </p:bg>
    <p:spTree>
      <p:nvGrpSpPr>
        <p:cNvPr id="1" name=""/>
        <p:cNvGrpSpPr/>
        <p:nvPr/>
      </p:nvGrpSpPr>
      <p:grpSpPr>
        <a:xfrm>
          <a:off x="0" y="0"/>
          <a:ext cx="0" cy="0"/>
          <a:chOff x="0" y="0"/>
          <a:chExt cx="0" cy="0"/>
        </a:xfrm>
      </p:grpSpPr>
      <p:sp>
        <p:nvSpPr>
          <p:cNvPr id="14" name="Logo Allianz Global Investors">
            <a:extLst>
              <a:ext uri="{FF2B5EF4-FFF2-40B4-BE49-F238E27FC236}">
                <a16:creationId xmlns:a16="http://schemas.microsoft.com/office/drawing/2014/main" id="{BBEBCACA-42B6-4509-B91B-DBF262BDE135}"/>
              </a:ext>
              <a:ext uri="{C183D7F6-B498-43B3-948B-1728B52AA6E4}">
                <adec:decorative xmlns:adec="http://schemas.microsoft.com/office/drawing/2017/decorative" val="1"/>
              </a:ext>
            </a:extLst>
          </p:cNvPr>
          <p:cNvSpPr>
            <a:spLocks noChangeAspect="1" noEditPoints="1"/>
          </p:cNvSpPr>
          <p:nvPr userDrawn="1"/>
        </p:nvSpPr>
        <p:spPr bwMode="gray">
          <a:xfrm>
            <a:off x="10750523" y="261274"/>
            <a:ext cx="1017600" cy="375911"/>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bg1"/>
          </a:solidFill>
          <a:ln w="9525">
            <a:noFill/>
            <a:round/>
            <a:headEnd/>
            <a:tailEnd/>
          </a:ln>
        </p:spPr>
        <p:txBody>
          <a:bodyPr/>
          <a:lstStyle/>
          <a:p>
            <a:endParaRPr lang="en-GB" sz="1777" noProof="0" dirty="0">
              <a:latin typeface="Arial" panose="020B0604020202020204" pitchFamily="34" charset="0"/>
            </a:endParaRPr>
          </a:p>
        </p:txBody>
      </p:sp>
      <p:sp>
        <p:nvSpPr>
          <p:cNvPr id="6" name="Title"/>
          <p:cNvSpPr>
            <a:spLocks noGrp="1"/>
          </p:cNvSpPr>
          <p:nvPr>
            <p:ph type="title" hasCustomPrompt="1"/>
          </p:nvPr>
        </p:nvSpPr>
        <p:spPr bwMode="gray">
          <a:xfrm>
            <a:off x="-393667" y="3330430"/>
            <a:ext cx="12963038" cy="1326987"/>
          </a:xfrm>
        </p:spPr>
        <p:txBody>
          <a:bodyPr anchor="ctr" anchorCtr="0"/>
          <a:lstStyle>
            <a:lvl1pPr marL="0" indent="0" algn="l">
              <a:lnSpc>
                <a:spcPts val="20000"/>
              </a:lnSpc>
              <a:buFont typeface="Wingdings" panose="05000000000000000000" pitchFamily="2" charset="2"/>
              <a:buNone/>
              <a:tabLst>
                <a:tab pos="1968500" algn="l"/>
                <a:tab pos="12623800" algn="r"/>
              </a:tabLst>
              <a:defRPr lang="en-US" sz="25000" b="0" kern="1200" dirty="0" smtClean="0">
                <a:solidFill>
                  <a:schemeClr val="bg1"/>
                </a:solidFill>
                <a:latin typeface="Arial" panose="020B0604020202020204" pitchFamily="34" charset="0"/>
                <a:ea typeface="+mn-ea"/>
                <a:cs typeface="+mn-cs"/>
              </a:defRPr>
            </a:lvl1pPr>
          </a:lstStyle>
          <a:p>
            <a:r>
              <a:rPr lang="en-GB" noProof="0" dirty="0"/>
              <a:t>Chapter</a:t>
            </a:r>
          </a:p>
        </p:txBody>
      </p:sp>
      <p:sp>
        <p:nvSpPr>
          <p:cNvPr id="4" name="Slide number">
            <a:extLst>
              <a:ext uri="{FF2B5EF4-FFF2-40B4-BE49-F238E27FC236}">
                <a16:creationId xmlns:a16="http://schemas.microsoft.com/office/drawing/2014/main" id="{E5BE76D6-8E37-E919-EB21-AD8283F1DB32}"/>
              </a:ext>
            </a:extLst>
          </p:cNvPr>
          <p:cNvSpPr txBox="1"/>
          <p:nvPr userDrawn="1"/>
        </p:nvSpPr>
        <p:spPr>
          <a:xfrm>
            <a:off x="10271640" y="6526800"/>
            <a:ext cx="1496483" cy="84139"/>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bg1"/>
                </a:solidFill>
                <a:latin typeface="Arial" panose="020B0604020202020204" pitchFamily="34" charset="0"/>
              </a:rPr>
              <a:pPr lvl="0"/>
              <a:t>‹#›</a:t>
            </a:fld>
            <a:endParaRPr lang="en-GB" sz="800" baseline="0" noProof="0" dirty="0">
              <a:solidFill>
                <a:schemeClr val="bg1"/>
              </a:solidFill>
              <a:latin typeface="Arial" panose="020B0604020202020204" pitchFamily="34" charset="0"/>
            </a:endParaRPr>
          </a:p>
        </p:txBody>
      </p:sp>
    </p:spTree>
    <p:extLst>
      <p:ext uri="{BB962C8B-B14F-4D97-AF65-F5344CB8AC3E}">
        <p14:creationId xmlns:p14="http://schemas.microsoft.com/office/powerpoint/2010/main" val="2379199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261402D0-E3AC-C79D-399C-A396C8FB4A9B}"/>
              </a:ext>
            </a:extLst>
          </p:cNvPr>
          <p:cNvSpPr>
            <a:spLocks noGrp="1"/>
          </p:cNvSpPr>
          <p:nvPr>
            <p:ph type="title" hasCustomPrompt="1"/>
          </p:nvPr>
        </p:nvSpPr>
        <p:spPr>
          <a:xfrm>
            <a:off x="395926" y="637185"/>
            <a:ext cx="9944006" cy="791565"/>
          </a:xfrm>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endParaRPr lang="en-US" dirty="0"/>
          </a:p>
        </p:txBody>
      </p:sp>
      <p:sp>
        <p:nvSpPr>
          <p:cNvPr id="8" name="Subheadline"/>
          <p:cNvSpPr>
            <a:spLocks noGrp="1"/>
          </p:cNvSpPr>
          <p:nvPr>
            <p:ph type="body" sz="quarter" idx="23" hasCustomPrompt="1"/>
          </p:nvPr>
        </p:nvSpPr>
        <p:spPr bwMode="gray">
          <a:xfrm>
            <a:off x="395926" y="159385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dirty="0" err="1"/>
              <a:t>Subheadline</a:t>
            </a:r>
            <a:r>
              <a:rPr lang="en-GB" noProof="0" dirty="0"/>
              <a:t> (12–16 </a:t>
            </a:r>
            <a:r>
              <a:rPr lang="en-GB" noProof="0" dirty="0" err="1"/>
              <a:t>pt</a:t>
            </a:r>
            <a:r>
              <a:rPr lang="en-GB" noProof="0" dirty="0"/>
              <a:t>)</a:t>
            </a:r>
          </a:p>
        </p:txBody>
      </p:sp>
      <p:sp>
        <p:nvSpPr>
          <p:cNvPr id="9" name="Content"/>
          <p:cNvSpPr>
            <a:spLocks noGrp="1"/>
          </p:cNvSpPr>
          <p:nvPr>
            <p:ph sz="quarter" idx="21" hasCustomPrompt="1"/>
          </p:nvPr>
        </p:nvSpPr>
        <p:spPr bwMode="gray">
          <a:xfrm>
            <a:off x="395926" y="2368800"/>
            <a:ext cx="11368800" cy="37944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Tree>
    <p:extLst>
      <p:ext uri="{BB962C8B-B14F-4D97-AF65-F5344CB8AC3E}">
        <p14:creationId xmlns:p14="http://schemas.microsoft.com/office/powerpoint/2010/main" val="2367059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amp; disclaimer">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146A0190-290D-C6EE-0F04-82448A9333A9}"/>
              </a:ext>
            </a:extLst>
          </p:cNvPr>
          <p:cNvSpPr>
            <a:spLocks noGrp="1"/>
          </p:cNvSpPr>
          <p:nvPr>
            <p:ph type="title" hasCustomPrompt="1"/>
          </p:nvPr>
        </p:nvSpPr>
        <p:spPr>
          <a:xfrm>
            <a:off x="395926" y="637185"/>
            <a:ext cx="9944006" cy="791565"/>
          </a:xfrm>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endParaRPr lang="en-US" dirty="0"/>
          </a:p>
        </p:txBody>
      </p:sp>
      <p:sp>
        <p:nvSpPr>
          <p:cNvPr id="20" name="Subheadline"/>
          <p:cNvSpPr>
            <a:spLocks noGrp="1"/>
          </p:cNvSpPr>
          <p:nvPr>
            <p:ph type="body" sz="quarter" idx="23" hasCustomPrompt="1"/>
          </p:nvPr>
        </p:nvSpPr>
        <p:spPr bwMode="gray">
          <a:xfrm>
            <a:off x="395926"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spcBef>
                <a:spcPts val="0"/>
              </a:spcBef>
              <a:spcAft>
                <a:spcPts val="0"/>
              </a:spcAft>
              <a:buNone/>
              <a:defRPr lang="en-GB" sz="1400" b="1" noProof="0" dirty="0"/>
            </a:lvl1pPr>
          </a:lstStyle>
          <a:p>
            <a:pPr marL="180000" lvl="0" indent="-180000">
              <a:spcBef>
                <a:spcPts val="0"/>
              </a:spcBef>
              <a:spcAft>
                <a:spcPts val="0"/>
              </a:spcAft>
              <a:tabLst/>
            </a:pPr>
            <a:r>
              <a:rPr lang="en-GB" noProof="0" dirty="0" err="1"/>
              <a:t>Subheadline</a:t>
            </a:r>
            <a:r>
              <a:rPr lang="en-GB" noProof="0" dirty="0"/>
              <a:t> (12–16 </a:t>
            </a:r>
            <a:r>
              <a:rPr lang="en-GB" noProof="0" dirty="0" err="1"/>
              <a:t>pt</a:t>
            </a:r>
            <a:r>
              <a:rPr lang="en-GB" noProof="0" dirty="0"/>
              <a:t>)</a:t>
            </a:r>
          </a:p>
        </p:txBody>
      </p:sp>
      <p:sp>
        <p:nvSpPr>
          <p:cNvPr id="22" name="Second subheadline"/>
          <p:cNvSpPr>
            <a:spLocks noGrp="1"/>
          </p:cNvSpPr>
          <p:nvPr>
            <p:ph type="body" sz="quarter" idx="24" hasCustomPrompt="1"/>
          </p:nvPr>
        </p:nvSpPr>
        <p:spPr bwMode="gray">
          <a:xfrm>
            <a:off x="395926" y="1842087"/>
            <a:ext cx="11368800" cy="244800"/>
          </a:xfrm>
        </p:spPr>
        <p:txBody>
          <a:bodyPr/>
          <a:lstStyle>
            <a:lvl1pPr marL="0" indent="0">
              <a:spcBef>
                <a:spcPts val="0"/>
              </a:spcBef>
              <a:spcAft>
                <a:spcPts val="0"/>
              </a:spcAft>
              <a:buFont typeface="Arial" panose="020B0604020202020204" pitchFamily="34" charset="0"/>
              <a:buNone/>
              <a:defRPr/>
            </a:lvl1pPr>
          </a:lstStyle>
          <a:p>
            <a:pPr lvl="0"/>
            <a:r>
              <a:rPr lang="en-GB" noProof="0" dirty="0"/>
              <a:t>Second </a:t>
            </a:r>
            <a:r>
              <a:rPr lang="en-GB" noProof="0" dirty="0" err="1"/>
              <a:t>subheadline</a:t>
            </a:r>
            <a:r>
              <a:rPr lang="en-GB" noProof="0" dirty="0"/>
              <a:t>, if required (12 </a:t>
            </a:r>
            <a:r>
              <a:rPr lang="en-GB" noProof="0" dirty="0" err="1"/>
              <a:t>pt</a:t>
            </a:r>
            <a:r>
              <a:rPr lang="en-GB" noProof="0" dirty="0"/>
              <a:t>)</a:t>
            </a:r>
          </a:p>
        </p:txBody>
      </p:sp>
      <p:sp>
        <p:nvSpPr>
          <p:cNvPr id="13" name="Content"/>
          <p:cNvSpPr>
            <a:spLocks noGrp="1"/>
          </p:cNvSpPr>
          <p:nvPr>
            <p:ph sz="quarter" idx="21" hasCustomPrompt="1"/>
          </p:nvPr>
        </p:nvSpPr>
        <p:spPr bwMode="gray">
          <a:xfrm>
            <a:off x="395926" y="2368800"/>
            <a:ext cx="11368800" cy="37944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18" name="Disclaimer"/>
          <p:cNvSpPr>
            <a:spLocks noGrp="1"/>
          </p:cNvSpPr>
          <p:nvPr>
            <p:ph type="body" sz="quarter" idx="22" hasCustomPrompt="1"/>
          </p:nvPr>
        </p:nvSpPr>
        <p:spPr bwMode="gray">
          <a:xfrm>
            <a:off x="395926" y="6235200"/>
            <a:ext cx="10636691" cy="374400"/>
          </a:xfrm>
        </p:spPr>
        <p:txBody>
          <a:bodyPr anchor="b"/>
          <a:lstStyle>
            <a:lvl1pPr marL="0" indent="0">
              <a:lnSpc>
                <a:spcPct val="100000"/>
              </a:lnSpc>
              <a:spcBef>
                <a:spcPts val="0"/>
              </a:spcBef>
              <a:spcAft>
                <a:spcPts val="0"/>
              </a:spcAft>
              <a:buNone/>
              <a:defRPr sz="800" baseline="0">
                <a:solidFill>
                  <a:schemeClr val="tx2"/>
                </a:solidFill>
                <a:latin typeface="Arial Narrow" panose="020B0606020202030204" pitchFamily="34" charset="0"/>
              </a:defRPr>
            </a:lvl1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3359897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9B5922CD-B0C6-EA47-A9C0-28ABECA8B716}"/>
              </a:ext>
            </a:extLst>
          </p:cNvPr>
          <p:cNvSpPr>
            <a:spLocks noGrp="1"/>
          </p:cNvSpPr>
          <p:nvPr>
            <p:ph type="title" hasCustomPrompt="1"/>
          </p:nvPr>
        </p:nvSpPr>
        <p:spPr>
          <a:xfrm>
            <a:off x="395926" y="637185"/>
            <a:ext cx="9944006" cy="791565"/>
          </a:xfrm>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endParaRPr lang="en-US" dirty="0"/>
          </a:p>
        </p:txBody>
      </p:sp>
      <p:sp>
        <p:nvSpPr>
          <p:cNvPr id="11" name="Content"/>
          <p:cNvSpPr>
            <a:spLocks noGrp="1"/>
          </p:cNvSpPr>
          <p:nvPr>
            <p:ph sz="quarter" idx="25" hasCustomPrompt="1"/>
          </p:nvPr>
        </p:nvSpPr>
        <p:spPr bwMode="gray">
          <a:xfrm>
            <a:off x="395926" y="2368800"/>
            <a:ext cx="11368800" cy="37944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Tree>
    <p:extLst>
      <p:ext uri="{BB962C8B-B14F-4D97-AF65-F5344CB8AC3E}">
        <p14:creationId xmlns:p14="http://schemas.microsoft.com/office/powerpoint/2010/main" val="315982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 Placeholder">
    <p:bg>
      <p:bgRef idx="1001">
        <a:schemeClr val="bg1"/>
      </p:bgRef>
    </p:bg>
    <p:spTree>
      <p:nvGrpSpPr>
        <p:cNvPr id="1" name=""/>
        <p:cNvGrpSpPr/>
        <p:nvPr/>
      </p:nvGrpSpPr>
      <p:grpSpPr>
        <a:xfrm>
          <a:off x="0" y="0"/>
          <a:ext cx="0" cy="0"/>
          <a:chOff x="0" y="0"/>
          <a:chExt cx="0" cy="0"/>
        </a:xfrm>
      </p:grpSpPr>
      <p:sp>
        <p:nvSpPr>
          <p:cNvPr id="6" name="Logo Allianz Global Investors">
            <a:extLst>
              <a:ext uri="{FF2B5EF4-FFF2-40B4-BE49-F238E27FC236}">
                <a16:creationId xmlns:a16="http://schemas.microsoft.com/office/drawing/2014/main" id="{319640D2-8113-AF02-22EB-4F6A640493A5}"/>
              </a:ext>
              <a:ext uri="{C183D7F6-B498-43B3-948B-1728B52AA6E4}">
                <adec:decorative xmlns:adec="http://schemas.microsoft.com/office/drawing/2017/decorative" val="1"/>
              </a:ext>
            </a:extLst>
          </p:cNvPr>
          <p:cNvSpPr>
            <a:spLocks noChangeAspect="1" noEditPoints="1"/>
          </p:cNvSpPr>
          <p:nvPr userDrawn="1"/>
        </p:nvSpPr>
        <p:spPr bwMode="gray">
          <a:xfrm>
            <a:off x="398770" y="475753"/>
            <a:ext cx="2059200" cy="760687"/>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tx2"/>
          </a:solidFill>
          <a:ln w="9525">
            <a:noFill/>
            <a:round/>
            <a:headEnd/>
            <a:tailEnd/>
          </a:ln>
        </p:spPr>
        <p:txBody>
          <a:bodyPr/>
          <a:lstStyle/>
          <a:p>
            <a:endParaRPr lang="en-GB" sz="1777" noProof="0">
              <a:solidFill>
                <a:schemeClr val="bg1"/>
              </a:solidFill>
              <a:latin typeface="Arial" panose="020B0604020202020204" pitchFamily="34" charset="0"/>
            </a:endParaRPr>
          </a:p>
        </p:txBody>
      </p:sp>
      <p:sp>
        <p:nvSpPr>
          <p:cNvPr id="2" name="Picture">
            <a:extLst>
              <a:ext uri="{FF2B5EF4-FFF2-40B4-BE49-F238E27FC236}">
                <a16:creationId xmlns:a16="http://schemas.microsoft.com/office/drawing/2014/main" id="{CA01CBF8-E7CF-6CFE-C611-93B64BA9B62A}"/>
              </a:ext>
            </a:extLst>
          </p:cNvPr>
          <p:cNvSpPr>
            <a:spLocks noGrp="1"/>
          </p:cNvSpPr>
          <p:nvPr>
            <p:ph type="pic" sz="quarter" idx="10" hasCustomPrompt="1"/>
          </p:nvPr>
        </p:nvSpPr>
        <p:spPr>
          <a:xfrm>
            <a:off x="5334003" y="0"/>
            <a:ext cx="6857998" cy="6858000"/>
          </a:xfrm>
          <a:solidFill>
            <a:schemeClr val="bg2">
              <a:lumMod val="20000"/>
              <a:lumOff val="80000"/>
            </a:schemeClr>
          </a:solidFill>
        </p:spPr>
        <p:txBody>
          <a:bodyPr/>
          <a:lstStyle>
            <a:lvl1pPr marL="0" indent="0">
              <a:buNone/>
              <a:defRPr/>
            </a:lvl1pPr>
          </a:lstStyle>
          <a:p>
            <a:r>
              <a:rPr lang="en-GB" noProof="0"/>
              <a:t>Picture</a:t>
            </a:r>
          </a:p>
        </p:txBody>
      </p:sp>
      <p:sp>
        <p:nvSpPr>
          <p:cNvPr id="107" name="Title"/>
          <p:cNvSpPr>
            <a:spLocks noGrp="1"/>
          </p:cNvSpPr>
          <p:nvPr>
            <p:ph type="body" sz="quarter" idx="12" hasCustomPrompt="1"/>
          </p:nvPr>
        </p:nvSpPr>
        <p:spPr bwMode="gray">
          <a:xfrm>
            <a:off x="398770" y="2095848"/>
            <a:ext cx="4676400" cy="2308324"/>
          </a:xfrm>
        </p:spPr>
        <p:txBody>
          <a:bodyPr wrap="square" lIns="0" tIns="0" rIns="0" bIns="0" anchor="b">
            <a:spAutoFit/>
          </a:bodyPr>
          <a:lstStyle>
            <a:lvl1pPr marL="0" indent="0">
              <a:spcBef>
                <a:spcPts val="0"/>
              </a:spcBef>
              <a:spcAft>
                <a:spcPts val="0"/>
              </a:spcAft>
              <a:buNone/>
              <a:tabLst/>
              <a:defRPr sz="5000" b="0" baseline="0">
                <a:solidFill>
                  <a:schemeClr val="tx2"/>
                </a:solidFill>
                <a:latin typeface="Arial" panose="020B0604020202020204" pitchFamily="34" charset="0"/>
              </a:defRPr>
            </a:lvl1pPr>
            <a:lvl2pPr marL="184150" indent="0">
              <a:buNone/>
              <a:defRPr sz="3000">
                <a:solidFill>
                  <a:schemeClr val="bg1"/>
                </a:solidFill>
              </a:defRPr>
            </a:lvl2pPr>
            <a:lvl3pPr marL="360362" indent="0">
              <a:buNone/>
              <a:defRPr sz="3000">
                <a:solidFill>
                  <a:schemeClr val="bg1"/>
                </a:solidFill>
              </a:defRPr>
            </a:lvl3pPr>
            <a:lvl4pPr marL="539750" indent="0">
              <a:buNone/>
              <a:defRPr sz="3000">
                <a:solidFill>
                  <a:schemeClr val="bg1"/>
                </a:solidFill>
              </a:defRPr>
            </a:lvl4pPr>
            <a:lvl5pPr marL="549275" indent="0">
              <a:buFont typeface="Arial" panose="020B0604020202020204" pitchFamily="34" charset="0"/>
              <a:buNone/>
              <a:defRPr sz="3000">
                <a:solidFill>
                  <a:schemeClr val="bg1"/>
                </a:solidFill>
              </a:defRPr>
            </a:lvl5pPr>
          </a:lstStyle>
          <a:p>
            <a:pPr lvl="0"/>
            <a:r>
              <a:rPr lang="en-GB" noProof="0"/>
              <a:t>Title of the presentation</a:t>
            </a:r>
            <a:br>
              <a:rPr lang="en-GB" noProof="0"/>
            </a:br>
            <a:r>
              <a:rPr lang="en-GB" noProof="0"/>
              <a:t>(40–60 pt)</a:t>
            </a:r>
          </a:p>
        </p:txBody>
      </p:sp>
      <p:sp>
        <p:nvSpPr>
          <p:cNvPr id="48" name="Subtitle"/>
          <p:cNvSpPr>
            <a:spLocks noGrp="1"/>
          </p:cNvSpPr>
          <p:nvPr userDrawn="1">
            <p:ph type="body" sz="quarter" idx="14" hasCustomPrompt="1"/>
          </p:nvPr>
        </p:nvSpPr>
        <p:spPr bwMode="gray">
          <a:xfrm>
            <a:off x="398770" y="4810558"/>
            <a:ext cx="4676400" cy="430887"/>
          </a:xfrm>
        </p:spPr>
        <p:txBody>
          <a:bodyPr wrap="square" lIns="0" rIns="0" anchor="t">
            <a:spAutoFit/>
          </a:bodyPr>
          <a:lstStyle>
            <a:lvl1pPr marL="0" indent="0">
              <a:spcBef>
                <a:spcPts val="0"/>
              </a:spcBef>
              <a:spcAft>
                <a:spcPts val="0"/>
              </a:spcAft>
              <a:buNone/>
              <a:defRPr sz="1400">
                <a:solidFill>
                  <a:schemeClr val="tx2"/>
                </a:solidFill>
              </a:defRPr>
            </a:lvl1pPr>
          </a:lstStyle>
          <a:p>
            <a:pPr lvl="0"/>
            <a:r>
              <a:rPr lang="en-GB" noProof="0"/>
              <a:t>Subtitle of the presentation</a:t>
            </a:r>
          </a:p>
          <a:p>
            <a:pPr lvl="0"/>
            <a:r>
              <a:rPr lang="en-GB" noProof="0"/>
              <a:t>2nd line if required</a:t>
            </a:r>
          </a:p>
        </p:txBody>
      </p:sp>
      <p:sp>
        <p:nvSpPr>
          <p:cNvPr id="9" name="Author">
            <a:extLst>
              <a:ext uri="{FF2B5EF4-FFF2-40B4-BE49-F238E27FC236}">
                <a16:creationId xmlns:a16="http://schemas.microsoft.com/office/drawing/2014/main" id="{CD431CB0-D652-08F5-A443-7D4DA3405855}"/>
              </a:ext>
            </a:extLst>
          </p:cNvPr>
          <p:cNvSpPr>
            <a:spLocks noGrp="1"/>
          </p:cNvSpPr>
          <p:nvPr>
            <p:ph type="body" sz="quarter" idx="11" hasCustomPrompt="1"/>
          </p:nvPr>
        </p:nvSpPr>
        <p:spPr bwMode="gray">
          <a:xfrm>
            <a:off x="398769" y="6455679"/>
            <a:ext cx="2448000" cy="169277"/>
          </a:xfrm>
        </p:spPr>
        <p:txBody>
          <a:bodyPr wrap="square" anchor="b" anchorCtr="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Wingdings" pitchFamily="2" charset="2"/>
              <a:buNone/>
              <a:tabLst>
                <a:tab pos="182563" algn="l"/>
              </a:tabLst>
              <a:defRPr sz="1100" b="0" baseline="0">
                <a:solidFill>
                  <a:schemeClr val="tx2"/>
                </a:solidFill>
                <a:latin typeface="Arial" panose="020B0604020202020204" pitchFamily="34" charset="0"/>
              </a:defRPr>
            </a:lvl1pPr>
            <a:lvl2pPr marL="184150" indent="0">
              <a:buNone/>
              <a:defRPr/>
            </a:lvl2pPr>
            <a:lvl3pPr marL="320675" indent="0">
              <a:buNone/>
              <a:defRPr/>
            </a:lvl3pPr>
            <a:lvl4pPr marL="455613" indent="0">
              <a:buNone/>
              <a:defRPr/>
            </a:lvl4pPr>
            <a:lvl5pPr marL="549275" indent="0">
              <a:buNone/>
              <a:defRPr/>
            </a:lvl5pPr>
          </a:lstStyle>
          <a:p>
            <a:pPr lvl="0"/>
            <a:r>
              <a:rPr lang="en-GB" noProof="0"/>
              <a:t>Author</a:t>
            </a:r>
          </a:p>
        </p:txBody>
      </p:sp>
      <p:sp>
        <p:nvSpPr>
          <p:cNvPr id="8" name="Date">
            <a:extLst>
              <a:ext uri="{FF2B5EF4-FFF2-40B4-BE49-F238E27FC236}">
                <a16:creationId xmlns:a16="http://schemas.microsoft.com/office/drawing/2014/main" id="{4DDC2449-E994-D457-4068-E88278A54DCD}"/>
              </a:ext>
            </a:extLst>
          </p:cNvPr>
          <p:cNvSpPr>
            <a:spLocks noGrp="1"/>
          </p:cNvSpPr>
          <p:nvPr>
            <p:ph type="body" sz="quarter" idx="13" hasCustomPrompt="1"/>
          </p:nvPr>
        </p:nvSpPr>
        <p:spPr bwMode="gray">
          <a:xfrm>
            <a:off x="2969170" y="6455679"/>
            <a:ext cx="2073600" cy="169277"/>
          </a:xfrm>
        </p:spPr>
        <p:txBody>
          <a:bodyPr wrap="square" lIns="0" rIns="0" anchor="b">
            <a:spAutoFit/>
          </a:bodyPr>
          <a:lstStyle>
            <a:lvl1pPr marL="0" indent="0">
              <a:spcBef>
                <a:spcPts val="0"/>
              </a:spcBef>
              <a:spcAft>
                <a:spcPts val="0"/>
              </a:spcAft>
              <a:buNone/>
              <a:defRPr sz="1100">
                <a:solidFill>
                  <a:schemeClr val="tx2"/>
                </a:solidFill>
              </a:defRPr>
            </a:lvl1pPr>
          </a:lstStyle>
          <a:p>
            <a:pPr lvl="0"/>
            <a:r>
              <a:rPr lang="en-GB" noProof="0"/>
              <a:t>Date of the presentation</a:t>
            </a:r>
          </a:p>
        </p:txBody>
      </p:sp>
    </p:spTree>
    <p:extLst>
      <p:ext uri="{BB962C8B-B14F-4D97-AF65-F5344CB8AC3E}">
        <p14:creationId xmlns:p14="http://schemas.microsoft.com/office/powerpoint/2010/main" val="6247665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Disclaimer)">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B05FBD11-6813-4F50-A8FE-46B62CD568A4}"/>
              </a:ext>
            </a:extLst>
          </p:cNvPr>
          <p:cNvSpPr>
            <a:spLocks noGrp="1"/>
          </p:cNvSpPr>
          <p:nvPr>
            <p:ph type="title" hasCustomPrompt="1"/>
          </p:nvPr>
        </p:nvSpPr>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endParaRPr lang="en-US" dirty="0"/>
          </a:p>
        </p:txBody>
      </p:sp>
      <p:sp>
        <p:nvSpPr>
          <p:cNvPr id="11" name="Content"/>
          <p:cNvSpPr>
            <a:spLocks noGrp="1"/>
          </p:cNvSpPr>
          <p:nvPr>
            <p:ph sz="quarter" idx="25" hasCustomPrompt="1"/>
          </p:nvPr>
        </p:nvSpPr>
        <p:spPr bwMode="gray">
          <a:xfrm>
            <a:off x="395926" y="2368800"/>
            <a:ext cx="11368800" cy="37944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4" name="Disclaimer"/>
          <p:cNvSpPr>
            <a:spLocks noGrp="1"/>
          </p:cNvSpPr>
          <p:nvPr>
            <p:ph type="body" sz="quarter" idx="26" hasCustomPrompt="1"/>
          </p:nvPr>
        </p:nvSpPr>
        <p:spPr bwMode="gray">
          <a:xfrm>
            <a:off x="398770" y="6235200"/>
            <a:ext cx="10633847" cy="374400"/>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vl2pPr>
              <a:lnSpc>
                <a:spcPct val="100000"/>
              </a:lnSpc>
              <a:spcBef>
                <a:spcPts val="0"/>
              </a:spcBef>
              <a:spcAft>
                <a:spcPts val="0"/>
              </a:spcAft>
              <a:defRPr sz="933">
                <a:solidFill>
                  <a:srgbClr val="4D4D4D"/>
                </a:solidFill>
              </a:defRPr>
            </a:lvl2pPr>
            <a:lvl3pPr>
              <a:lnSpc>
                <a:spcPct val="100000"/>
              </a:lnSpc>
              <a:spcBef>
                <a:spcPts val="0"/>
              </a:spcBef>
              <a:spcAft>
                <a:spcPts val="0"/>
              </a:spcAft>
              <a:defRPr sz="933">
                <a:solidFill>
                  <a:srgbClr val="4D4D4D"/>
                </a:solidFill>
              </a:defRPr>
            </a:lvl3pPr>
            <a:lvl4pPr>
              <a:lnSpc>
                <a:spcPct val="100000"/>
              </a:lnSpc>
              <a:spcBef>
                <a:spcPts val="0"/>
              </a:spcBef>
              <a:spcAft>
                <a:spcPts val="0"/>
              </a:spcAft>
              <a:defRPr sz="933">
                <a:solidFill>
                  <a:srgbClr val="4D4D4D"/>
                </a:solidFill>
              </a:defRPr>
            </a:lvl4pPr>
            <a:lvl5pPr>
              <a:lnSpc>
                <a:spcPct val="100000"/>
              </a:lnSpc>
              <a:spcBef>
                <a:spcPts val="0"/>
              </a:spcBef>
              <a:spcAft>
                <a:spcPts val="0"/>
              </a:spcAft>
              <a:defRPr sz="933">
                <a:solidFill>
                  <a:srgbClr val="4D4D4D"/>
                </a:solidFill>
              </a:defRPr>
            </a:lvl5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373791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Headline">
            <a:extLst>
              <a:ext uri="{FF2B5EF4-FFF2-40B4-BE49-F238E27FC236}">
                <a16:creationId xmlns:a16="http://schemas.microsoft.com/office/drawing/2014/main" id="{F0CC7F13-B086-486A-6A90-1EF8F29EA3E0}"/>
              </a:ext>
            </a:extLst>
          </p:cNvPr>
          <p:cNvSpPr>
            <a:spLocks noGrp="1"/>
          </p:cNvSpPr>
          <p:nvPr>
            <p:ph type="title" hasCustomPrompt="1"/>
          </p:nvPr>
        </p:nvSpPr>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endParaRPr lang="en-US" dirty="0"/>
          </a:p>
        </p:txBody>
      </p:sp>
    </p:spTree>
    <p:extLst>
      <p:ext uri="{BB962C8B-B14F-4D97-AF65-F5344CB8AC3E}">
        <p14:creationId xmlns:p14="http://schemas.microsoft.com/office/powerpoint/2010/main" val="4187988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Disclaimer)">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D7161047-E189-2CD3-1A9B-F6BA57693F65}"/>
              </a:ext>
            </a:extLst>
          </p:cNvPr>
          <p:cNvSpPr>
            <a:spLocks noGrp="1"/>
          </p:cNvSpPr>
          <p:nvPr>
            <p:ph type="title" hasCustomPrompt="1"/>
          </p:nvPr>
        </p:nvSpPr>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endParaRPr lang="en-US" dirty="0"/>
          </a:p>
        </p:txBody>
      </p:sp>
      <p:sp>
        <p:nvSpPr>
          <p:cNvPr id="4"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4039060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with subheading">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FDFF0946-318E-B6A5-FCEF-2A60063A09AD}"/>
              </a:ext>
            </a:extLst>
          </p:cNvPr>
          <p:cNvSpPr>
            <a:spLocks noGrp="1"/>
          </p:cNvSpPr>
          <p:nvPr>
            <p:ph type="title" hasCustomPrompt="1"/>
          </p:nvPr>
        </p:nvSpPr>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endParaRPr lang="en-US" dirty="0"/>
          </a:p>
        </p:txBody>
      </p:sp>
      <p:sp>
        <p:nvSpPr>
          <p:cNvPr id="6" name="Subheadline"/>
          <p:cNvSpPr>
            <a:spLocks noGrp="1"/>
          </p:cNvSpPr>
          <p:nvPr>
            <p:ph type="body" sz="quarter" idx="23"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dirty="0" err="1"/>
              <a:t>Subheadline</a:t>
            </a:r>
            <a:r>
              <a:rPr lang="en-GB" noProof="0" dirty="0"/>
              <a:t> (12–16 </a:t>
            </a:r>
            <a:r>
              <a:rPr lang="en-GB" noProof="0" dirty="0" err="1"/>
              <a:t>pt</a:t>
            </a:r>
            <a:r>
              <a:rPr lang="en-GB" noProof="0" dirty="0"/>
              <a:t>)</a:t>
            </a:r>
          </a:p>
        </p:txBody>
      </p:sp>
    </p:spTree>
    <p:extLst>
      <p:ext uri="{BB962C8B-B14F-4D97-AF65-F5344CB8AC3E}">
        <p14:creationId xmlns:p14="http://schemas.microsoft.com/office/powerpoint/2010/main" val="3368808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ith subheading (Disclaimer)">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10D70FA4-23D7-1473-B1EF-9869942717BE}"/>
              </a:ext>
            </a:extLst>
          </p:cNvPr>
          <p:cNvSpPr>
            <a:spLocks noGrp="1"/>
          </p:cNvSpPr>
          <p:nvPr>
            <p:ph type="title" hasCustomPrompt="1"/>
          </p:nvPr>
        </p:nvSpPr>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endParaRPr lang="en-US" dirty="0"/>
          </a:p>
        </p:txBody>
      </p:sp>
      <p:sp>
        <p:nvSpPr>
          <p:cNvPr id="6" name="Subheadline"/>
          <p:cNvSpPr>
            <a:spLocks noGrp="1"/>
          </p:cNvSpPr>
          <p:nvPr>
            <p:ph type="body" sz="quarter" idx="23"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dirty="0" err="1"/>
              <a:t>Subheadline</a:t>
            </a:r>
            <a:r>
              <a:rPr lang="en-GB" noProof="0" dirty="0"/>
              <a:t> (12–16 </a:t>
            </a:r>
            <a:r>
              <a:rPr lang="en-GB" noProof="0" dirty="0" err="1"/>
              <a:t>pt</a:t>
            </a:r>
            <a:r>
              <a:rPr lang="en-GB" noProof="0" dirty="0"/>
              <a:t>)</a:t>
            </a:r>
          </a:p>
        </p:txBody>
      </p:sp>
      <p:sp>
        <p:nvSpPr>
          <p:cNvPr id="7" name="Second Subheadline"/>
          <p:cNvSpPr>
            <a:spLocks noGrp="1"/>
          </p:cNvSpPr>
          <p:nvPr>
            <p:ph type="body" sz="quarter" idx="24" hasCustomPrompt="1"/>
          </p:nvPr>
        </p:nvSpPr>
        <p:spPr bwMode="gray">
          <a:xfrm>
            <a:off x="398770" y="1842087"/>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endParaRPr lang="en-GB" noProof="0" dirty="0"/>
          </a:p>
        </p:txBody>
      </p:sp>
      <p:sp>
        <p:nvSpPr>
          <p:cNvPr id="4" name="Disclaimer"/>
          <p:cNvSpPr>
            <a:spLocks noGrp="1"/>
          </p:cNvSpPr>
          <p:nvPr>
            <p:ph type="body" sz="quarter" idx="10" hasCustomPrompt="1"/>
          </p:nvPr>
        </p:nvSpPr>
        <p:spPr bwMode="gray">
          <a:xfrm>
            <a:off x="398770" y="6235200"/>
            <a:ext cx="10633847" cy="374400"/>
          </a:xfrm>
        </p:spPr>
        <p:txBody>
          <a:bodyPr anchor="b"/>
          <a:lstStyle>
            <a:lvl1pPr marL="0" indent="0">
              <a:lnSpc>
                <a:spcPct val="100000"/>
              </a:lnSpc>
              <a:spcBef>
                <a:spcPts val="0"/>
              </a:spcBef>
              <a:spcAft>
                <a:spcPts val="0"/>
              </a:spcAft>
              <a:buNone/>
              <a:defRPr sz="800" baseline="0">
                <a:solidFill>
                  <a:schemeClr val="tx2"/>
                </a:solidFill>
                <a:latin typeface="Arial Narrow" panose="020B0606020202030204" pitchFamily="34" charset="0"/>
              </a:defRPr>
            </a:lvl1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339498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418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Notepad">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D34E58C7-F659-D8B6-3471-D0883B591E24}"/>
              </a:ext>
            </a:extLst>
          </p:cNvPr>
          <p:cNvSpPr>
            <a:spLocks noGrp="1"/>
          </p:cNvSpPr>
          <p:nvPr>
            <p:ph type="title" hasCustomPrompt="1"/>
          </p:nvPr>
        </p:nvSpPr>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endParaRPr lang="de-DE" dirty="0"/>
          </a:p>
        </p:txBody>
      </p:sp>
      <p:sp>
        <p:nvSpPr>
          <p:cNvPr id="11" name="Subheadline"/>
          <p:cNvSpPr>
            <a:spLocks noGrp="1"/>
          </p:cNvSpPr>
          <p:nvPr>
            <p:ph type="body" sz="quarter" idx="23"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dirty="0" err="1"/>
              <a:t>Subheadline</a:t>
            </a:r>
            <a:r>
              <a:rPr lang="en-GB" noProof="0" dirty="0"/>
              <a:t> (12–16 </a:t>
            </a:r>
            <a:r>
              <a:rPr lang="en-GB" noProof="0" dirty="0" err="1"/>
              <a:t>pt</a:t>
            </a:r>
            <a:r>
              <a:rPr lang="en-GB" noProof="0" dirty="0"/>
              <a:t>)</a:t>
            </a:r>
          </a:p>
        </p:txBody>
      </p:sp>
      <p:sp>
        <p:nvSpPr>
          <p:cNvPr id="12" name="Second Subheadline"/>
          <p:cNvSpPr>
            <a:spLocks noGrp="1"/>
          </p:cNvSpPr>
          <p:nvPr>
            <p:ph type="body" sz="quarter" idx="24" hasCustomPrompt="1"/>
          </p:nvPr>
        </p:nvSpPr>
        <p:spPr bwMode="gray">
          <a:xfrm>
            <a:off x="398770" y="1842087"/>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endParaRPr lang="en-GB" noProof="0" dirty="0"/>
          </a:p>
        </p:txBody>
      </p:sp>
      <p:sp>
        <p:nvSpPr>
          <p:cNvPr id="7" name="Content"/>
          <p:cNvSpPr>
            <a:spLocks noGrp="1"/>
          </p:cNvSpPr>
          <p:nvPr>
            <p:ph sz="quarter" idx="25" hasCustomPrompt="1"/>
          </p:nvPr>
        </p:nvSpPr>
        <p:spPr bwMode="gray">
          <a:xfrm>
            <a:off x="398770" y="2368800"/>
            <a:ext cx="8465830" cy="37944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13"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1454997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08DC4367-1E97-CA90-A3E2-A7400751CE6D}"/>
              </a:ext>
            </a:extLst>
          </p:cNvPr>
          <p:cNvSpPr>
            <a:spLocks noGrp="1"/>
          </p:cNvSpPr>
          <p:nvPr>
            <p:ph type="title" hasCustomPrompt="1"/>
          </p:nvPr>
        </p:nvSpPr>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endParaRPr lang="de-DE" dirty="0"/>
          </a:p>
        </p:txBody>
      </p:sp>
      <p:sp>
        <p:nvSpPr>
          <p:cNvPr id="8" name="Subheadline"/>
          <p:cNvSpPr>
            <a:spLocks noGrp="1"/>
          </p:cNvSpPr>
          <p:nvPr>
            <p:ph type="body" sz="quarter" idx="24"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dirty="0" err="1"/>
              <a:t>Subheadline</a:t>
            </a:r>
            <a:r>
              <a:rPr lang="en-GB" noProof="0" dirty="0"/>
              <a:t> (12–16 </a:t>
            </a:r>
            <a:r>
              <a:rPr lang="en-GB" noProof="0" dirty="0" err="1"/>
              <a:t>pt</a:t>
            </a:r>
            <a:r>
              <a:rPr lang="en-GB" noProof="0" dirty="0"/>
              <a:t>)</a:t>
            </a:r>
          </a:p>
        </p:txBody>
      </p:sp>
      <p:sp>
        <p:nvSpPr>
          <p:cNvPr id="9" name="Second Subheadline"/>
          <p:cNvSpPr>
            <a:spLocks noGrp="1"/>
          </p:cNvSpPr>
          <p:nvPr>
            <p:ph type="body" sz="quarter" idx="25" hasCustomPrompt="1"/>
          </p:nvPr>
        </p:nvSpPr>
        <p:spPr bwMode="gray">
          <a:xfrm>
            <a:off x="398770" y="1842087"/>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endParaRPr lang="en-GB" noProof="0" dirty="0"/>
          </a:p>
        </p:txBody>
      </p:sp>
      <p:sp>
        <p:nvSpPr>
          <p:cNvPr id="4" name="Picture"/>
          <p:cNvSpPr>
            <a:spLocks noGrp="1"/>
          </p:cNvSpPr>
          <p:nvPr>
            <p:ph type="pic" sz="quarter" idx="23" hasCustomPrompt="1"/>
          </p:nvPr>
        </p:nvSpPr>
        <p:spPr bwMode="gray">
          <a:xfrm>
            <a:off x="398770" y="2368800"/>
            <a:ext cx="11368800" cy="3794400"/>
          </a:xfrm>
        </p:spPr>
        <p:txBody>
          <a:bodyPr/>
          <a:lstStyle>
            <a:lvl1pPr marL="0" indent="0">
              <a:buNone/>
              <a:defRPr/>
            </a:lvl1pPr>
          </a:lstStyle>
          <a:p>
            <a:r>
              <a:rPr lang="en-GB" noProof="0" dirty="0"/>
              <a:t>Click the image button below to insert an image (only this action guarantees a correct view)</a:t>
            </a:r>
            <a:br>
              <a:rPr lang="en-GB" noProof="0" dirty="0"/>
            </a:br>
            <a:r>
              <a:rPr lang="en-GB" noProof="0" dirty="0"/>
              <a:t>Note: All photography and video must comply with AllianzGI guidelines. Imagery is an expression of our brand personality and needs to reflect the business we are in. Our imagery needs to be thoughtful and serious, and must convey professionalism that inspires confidence and trust.</a:t>
            </a:r>
          </a:p>
          <a:p>
            <a:endParaRPr lang="en-GB" noProof="0" dirty="0"/>
          </a:p>
        </p:txBody>
      </p:sp>
      <p:sp>
        <p:nvSpPr>
          <p:cNvPr id="18"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3568783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s with text">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AAB36B10-A7D4-C9BA-9C2B-C4CDFC3E2794}"/>
              </a:ext>
            </a:extLst>
          </p:cNvPr>
          <p:cNvSpPr>
            <a:spLocks noGrp="1"/>
          </p:cNvSpPr>
          <p:nvPr>
            <p:ph type="title" hasCustomPrompt="1"/>
          </p:nvPr>
        </p:nvSpPr>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endParaRPr lang="en-US" dirty="0"/>
          </a:p>
        </p:txBody>
      </p:sp>
      <p:sp>
        <p:nvSpPr>
          <p:cNvPr id="9" name="Subheadline"/>
          <p:cNvSpPr>
            <a:spLocks noGrp="1"/>
          </p:cNvSpPr>
          <p:nvPr>
            <p:ph type="body" sz="quarter" idx="30"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dirty="0" err="1"/>
              <a:t>Subheadline</a:t>
            </a:r>
            <a:r>
              <a:rPr lang="en-GB" noProof="0" dirty="0"/>
              <a:t> (12–16 </a:t>
            </a:r>
            <a:r>
              <a:rPr lang="en-GB" noProof="0" dirty="0" err="1"/>
              <a:t>pt</a:t>
            </a:r>
            <a:r>
              <a:rPr lang="en-GB" noProof="0" dirty="0"/>
              <a:t>)</a:t>
            </a:r>
          </a:p>
        </p:txBody>
      </p:sp>
      <p:sp>
        <p:nvSpPr>
          <p:cNvPr id="10" name="Second subheadline"/>
          <p:cNvSpPr>
            <a:spLocks noGrp="1"/>
          </p:cNvSpPr>
          <p:nvPr>
            <p:ph type="body" sz="quarter" idx="31" hasCustomPrompt="1"/>
          </p:nvPr>
        </p:nvSpPr>
        <p:spPr bwMode="gray">
          <a:xfrm>
            <a:off x="398770" y="1842087"/>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endParaRPr lang="en-GB" noProof="0" dirty="0"/>
          </a:p>
        </p:txBody>
      </p:sp>
      <p:sp>
        <p:nvSpPr>
          <p:cNvPr id="4" name="Picture left"/>
          <p:cNvSpPr>
            <a:spLocks noGrp="1"/>
          </p:cNvSpPr>
          <p:nvPr>
            <p:ph type="pic" sz="quarter" idx="23" hasCustomPrompt="1"/>
          </p:nvPr>
        </p:nvSpPr>
        <p:spPr bwMode="gray">
          <a:xfrm>
            <a:off x="398770" y="2368800"/>
            <a:ext cx="5569476" cy="2880000"/>
          </a:xfrm>
        </p:spPr>
        <p:txBody>
          <a:bodyPr/>
          <a:lstStyle>
            <a:lvl1pPr marL="0" indent="0">
              <a:buNone/>
              <a:defRPr/>
            </a:lvl1pPr>
          </a:lstStyle>
          <a:p>
            <a:r>
              <a:rPr lang="en-GB" noProof="0" dirty="0"/>
              <a:t>Click the image button below to insert an image (only this action guarantees a correct view)</a:t>
            </a:r>
            <a:br>
              <a:rPr lang="en-GB" noProof="0" dirty="0"/>
            </a:br>
            <a:r>
              <a:rPr lang="en-GB" noProof="0" dirty="0"/>
              <a:t>Note: All photography and video must comply with AllianzGI guidelines. Imagery is an expression of our brand personality and needs to reflect the business we are in. Our imagery needs to be thoughtful and serious, and must convey professionalism that inspires confidence and trust.</a:t>
            </a:r>
          </a:p>
          <a:p>
            <a:endParaRPr lang="en-GB" noProof="0" dirty="0"/>
          </a:p>
        </p:txBody>
      </p:sp>
      <p:sp>
        <p:nvSpPr>
          <p:cNvPr id="7" name="Picture right"/>
          <p:cNvSpPr>
            <a:spLocks noGrp="1"/>
          </p:cNvSpPr>
          <p:nvPr>
            <p:ph type="pic" sz="quarter" idx="24" hasCustomPrompt="1"/>
          </p:nvPr>
        </p:nvSpPr>
        <p:spPr bwMode="gray">
          <a:xfrm>
            <a:off x="6198094" y="2368800"/>
            <a:ext cx="5569476" cy="2880000"/>
          </a:xfrm>
        </p:spPr>
        <p:txBody>
          <a:bodyPr/>
          <a:lstStyle>
            <a:lvl1pPr marL="0" indent="0">
              <a:buNone/>
              <a:defRPr/>
            </a:lvl1pPr>
          </a:lstStyle>
          <a:p>
            <a:r>
              <a:rPr lang="en-GB" noProof="0" dirty="0"/>
              <a:t>Click the image button below to insert an image (only this action guarantees a correct view)</a:t>
            </a:r>
            <a:br>
              <a:rPr lang="en-GB" noProof="0" dirty="0"/>
            </a:br>
            <a:r>
              <a:rPr lang="en-GB" noProof="0" dirty="0"/>
              <a:t>Note: All photography and video must comply with AllianzGI guidelines. Imagery is an expression of our brand personality and needs to reflect the business we are in. Our imagery needs to be thoughtful and serious, and must convey professionalism that inspires confidence and trust.</a:t>
            </a:r>
          </a:p>
          <a:p>
            <a:endParaRPr lang="en-GB" noProof="0" dirty="0"/>
          </a:p>
        </p:txBody>
      </p:sp>
      <p:sp>
        <p:nvSpPr>
          <p:cNvPr id="13" name="Text"/>
          <p:cNvSpPr>
            <a:spLocks noGrp="1"/>
          </p:cNvSpPr>
          <p:nvPr>
            <p:ph sz="quarter" idx="29" hasCustomPrompt="1"/>
          </p:nvPr>
        </p:nvSpPr>
        <p:spPr bwMode="gray">
          <a:xfrm>
            <a:off x="398770" y="5369302"/>
            <a:ext cx="11368800" cy="790199"/>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p:txBody>
      </p:sp>
      <p:sp>
        <p:nvSpPr>
          <p:cNvPr id="18"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3647457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2489358D-E7D3-4DA6-5276-C79B34F698F6}"/>
              </a:ext>
            </a:extLst>
          </p:cNvPr>
          <p:cNvSpPr>
            <a:spLocks noGrp="1"/>
          </p:cNvSpPr>
          <p:nvPr>
            <p:ph type="title" hasCustomPrompt="1"/>
          </p:nvPr>
        </p:nvSpPr>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endParaRPr lang="en-US" dirty="0"/>
          </a:p>
        </p:txBody>
      </p:sp>
      <p:sp>
        <p:nvSpPr>
          <p:cNvPr id="24" name="Subheadline"/>
          <p:cNvSpPr>
            <a:spLocks noGrp="1"/>
          </p:cNvSpPr>
          <p:nvPr>
            <p:ph type="body" sz="quarter" idx="30"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dirty="0" err="1"/>
              <a:t>Subheadline</a:t>
            </a:r>
            <a:r>
              <a:rPr lang="en-GB" noProof="0" dirty="0"/>
              <a:t> (12–16 </a:t>
            </a:r>
            <a:r>
              <a:rPr lang="en-GB" noProof="0" dirty="0" err="1"/>
              <a:t>pt</a:t>
            </a:r>
            <a:r>
              <a:rPr lang="en-GB" noProof="0" dirty="0"/>
              <a:t>)</a:t>
            </a:r>
          </a:p>
        </p:txBody>
      </p:sp>
      <p:sp>
        <p:nvSpPr>
          <p:cNvPr id="25" name="Second subheadline"/>
          <p:cNvSpPr>
            <a:spLocks noGrp="1"/>
          </p:cNvSpPr>
          <p:nvPr>
            <p:ph type="body" sz="quarter" idx="31" hasCustomPrompt="1"/>
          </p:nvPr>
        </p:nvSpPr>
        <p:spPr bwMode="gray">
          <a:xfrm>
            <a:off x="398770" y="1842087"/>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endParaRPr lang="en-GB" noProof="0" dirty="0"/>
          </a:p>
        </p:txBody>
      </p:sp>
      <p:sp>
        <p:nvSpPr>
          <p:cNvPr id="8" name="Picture 1"/>
          <p:cNvSpPr>
            <a:spLocks noGrp="1"/>
          </p:cNvSpPr>
          <p:nvPr>
            <p:ph type="pic" sz="quarter" idx="23" hasCustomPrompt="1"/>
          </p:nvPr>
        </p:nvSpPr>
        <p:spPr bwMode="gray">
          <a:xfrm>
            <a:off x="398770" y="2368800"/>
            <a:ext cx="2671753" cy="1800000"/>
          </a:xfrm>
        </p:spPr>
        <p:txBody>
          <a:bodyPr/>
          <a:lstStyle>
            <a:lvl1pPr marL="0" indent="0">
              <a:buNone/>
              <a:defRPr sz="933">
                <a:latin typeface="Arial" panose="020B0604020202020204" pitchFamily="34" charset="0"/>
              </a:defRPr>
            </a:lvl1pPr>
          </a:lstStyle>
          <a:p>
            <a:r>
              <a:rPr lang="en-GB" noProof="0" dirty="0"/>
              <a:t>Click the image button below to insert an image (only this action guarantees a correct view)</a:t>
            </a:r>
            <a:br>
              <a:rPr lang="en-GB" noProof="0" dirty="0"/>
            </a:br>
            <a:r>
              <a:rPr lang="en-GB" noProof="0" dirty="0"/>
              <a:t>Note: All photography and video must comply with AllianzGI guidelines. Imagery is an expression of our brand personality and needs to reflect the business we are in. Our imagery needs to be thoughtful and serious, and must convey professionalism that inspires confidence and trust.</a:t>
            </a:r>
          </a:p>
          <a:p>
            <a:endParaRPr lang="en-GB" noProof="0" dirty="0"/>
          </a:p>
        </p:txBody>
      </p:sp>
      <p:sp>
        <p:nvSpPr>
          <p:cNvPr id="6" name="Picture 2"/>
          <p:cNvSpPr>
            <a:spLocks noGrp="1"/>
          </p:cNvSpPr>
          <p:nvPr>
            <p:ph type="pic" sz="quarter" idx="21" hasCustomPrompt="1"/>
          </p:nvPr>
        </p:nvSpPr>
        <p:spPr bwMode="gray">
          <a:xfrm>
            <a:off x="398770" y="4359011"/>
            <a:ext cx="2671753" cy="1800000"/>
          </a:xfrm>
        </p:spPr>
        <p:txBody>
          <a:bodyPr/>
          <a:lstStyle>
            <a:lvl1pPr marL="0" indent="0">
              <a:buNone/>
              <a:defRPr sz="933">
                <a:latin typeface="Arial" panose="020B0604020202020204" pitchFamily="34" charset="0"/>
              </a:defRPr>
            </a:lvl1pPr>
          </a:lstStyle>
          <a:p>
            <a:r>
              <a:rPr lang="en-GB" noProof="0" dirty="0"/>
              <a:t>Click the image button below to insert an image (only this action guarantees a correct view)</a:t>
            </a:r>
            <a:br>
              <a:rPr lang="en-GB" noProof="0" dirty="0"/>
            </a:br>
            <a:r>
              <a:rPr lang="en-GB" noProof="0" dirty="0"/>
              <a:t>Note: All photography and video must comply with AllianzGI guidelines. Imagery is an expression of our brand personality and needs to reflect the business we are in. Our imagery needs to be thoughtful and serious, and must convey professionalism that inspires confidence and trust.</a:t>
            </a:r>
          </a:p>
          <a:p>
            <a:endParaRPr lang="en-GB" noProof="0" dirty="0"/>
          </a:p>
        </p:txBody>
      </p:sp>
      <p:sp>
        <p:nvSpPr>
          <p:cNvPr id="19" name="Content"/>
          <p:cNvSpPr>
            <a:spLocks noGrp="1"/>
          </p:cNvSpPr>
          <p:nvPr>
            <p:ph sz="quarter" idx="25" hasCustomPrompt="1"/>
          </p:nvPr>
        </p:nvSpPr>
        <p:spPr bwMode="gray">
          <a:xfrm>
            <a:off x="3289300" y="2368800"/>
            <a:ext cx="8485188" cy="37944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18"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124444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Co-Branding">
    <p:bg>
      <p:bgRef idx="1001">
        <a:schemeClr val="bg1"/>
      </p:bgRef>
    </p:bg>
    <p:spTree>
      <p:nvGrpSpPr>
        <p:cNvPr id="1" name=""/>
        <p:cNvGrpSpPr/>
        <p:nvPr/>
      </p:nvGrpSpPr>
      <p:grpSpPr>
        <a:xfrm>
          <a:off x="0" y="0"/>
          <a:ext cx="0" cy="0"/>
          <a:chOff x="0" y="0"/>
          <a:chExt cx="0" cy="0"/>
        </a:xfrm>
      </p:grpSpPr>
      <p:sp>
        <p:nvSpPr>
          <p:cNvPr id="7" name="Logo Allianz Global Investors">
            <a:extLst>
              <a:ext uri="{FF2B5EF4-FFF2-40B4-BE49-F238E27FC236}">
                <a16:creationId xmlns:a16="http://schemas.microsoft.com/office/drawing/2014/main" id="{793D9694-6DAA-E002-E7C7-EAF0F887FB34}"/>
              </a:ext>
              <a:ext uri="{C183D7F6-B498-43B3-948B-1728B52AA6E4}">
                <adec:decorative xmlns:adec="http://schemas.microsoft.com/office/drawing/2017/decorative" val="1"/>
              </a:ext>
            </a:extLst>
          </p:cNvPr>
          <p:cNvSpPr>
            <a:spLocks noChangeAspect="1" noEditPoints="1"/>
          </p:cNvSpPr>
          <p:nvPr userDrawn="1"/>
        </p:nvSpPr>
        <p:spPr bwMode="gray">
          <a:xfrm>
            <a:off x="398770" y="475753"/>
            <a:ext cx="2059200" cy="760687"/>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tx2"/>
          </a:solidFill>
          <a:ln w="9525">
            <a:noFill/>
            <a:round/>
            <a:headEnd/>
            <a:tailEnd/>
          </a:ln>
        </p:spPr>
        <p:txBody>
          <a:bodyPr/>
          <a:lstStyle/>
          <a:p>
            <a:endParaRPr lang="en-GB" sz="1777" noProof="0" dirty="0">
              <a:solidFill>
                <a:schemeClr val="bg1"/>
              </a:solidFill>
              <a:latin typeface="Arial" panose="020B0604020202020204" pitchFamily="34" charset="0"/>
            </a:endParaRPr>
          </a:p>
        </p:txBody>
      </p:sp>
      <p:sp>
        <p:nvSpPr>
          <p:cNvPr id="2" name="Picture">
            <a:extLst>
              <a:ext uri="{FF2B5EF4-FFF2-40B4-BE49-F238E27FC236}">
                <a16:creationId xmlns:a16="http://schemas.microsoft.com/office/drawing/2014/main" id="{CA01CBF8-E7CF-6CFE-C611-93B64BA9B62A}"/>
              </a:ext>
            </a:extLst>
          </p:cNvPr>
          <p:cNvSpPr>
            <a:spLocks noGrp="1"/>
          </p:cNvSpPr>
          <p:nvPr>
            <p:ph type="pic" sz="quarter" idx="10" hasCustomPrompt="1"/>
          </p:nvPr>
        </p:nvSpPr>
        <p:spPr>
          <a:xfrm>
            <a:off x="5334003" y="0"/>
            <a:ext cx="6857998" cy="6858000"/>
          </a:xfrm>
          <a:solidFill>
            <a:schemeClr val="bg2">
              <a:lumMod val="20000"/>
              <a:lumOff val="80000"/>
            </a:schemeClr>
          </a:solidFill>
        </p:spPr>
        <p:txBody>
          <a:bodyPr/>
          <a:lstStyle>
            <a:lvl1pPr marL="0" indent="0">
              <a:buNone/>
              <a:defRPr/>
            </a:lvl1pPr>
          </a:lstStyle>
          <a:p>
            <a:r>
              <a:rPr lang="en-GB"/>
              <a:t>Picture</a:t>
            </a:r>
            <a:endParaRPr lang="en-GB" dirty="0"/>
          </a:p>
        </p:txBody>
      </p:sp>
      <p:sp>
        <p:nvSpPr>
          <p:cNvPr id="107" name="Title"/>
          <p:cNvSpPr>
            <a:spLocks noGrp="1"/>
          </p:cNvSpPr>
          <p:nvPr>
            <p:ph type="body" sz="quarter" idx="12" hasCustomPrompt="1"/>
          </p:nvPr>
        </p:nvSpPr>
        <p:spPr bwMode="gray">
          <a:xfrm>
            <a:off x="398770" y="2095848"/>
            <a:ext cx="4676400" cy="2308324"/>
          </a:xfrm>
        </p:spPr>
        <p:txBody>
          <a:bodyPr wrap="square" lIns="0" tIns="0" rIns="0" bIns="0" anchor="b">
            <a:spAutoFit/>
          </a:bodyPr>
          <a:lstStyle>
            <a:lvl1pPr marL="0" indent="0">
              <a:spcBef>
                <a:spcPts val="0"/>
              </a:spcBef>
              <a:spcAft>
                <a:spcPts val="0"/>
              </a:spcAft>
              <a:buNone/>
              <a:tabLst/>
              <a:defRPr sz="5000" b="0" baseline="0">
                <a:solidFill>
                  <a:schemeClr val="tx2"/>
                </a:solidFill>
                <a:latin typeface="Arial" panose="020B0604020202020204" pitchFamily="34" charset="0"/>
              </a:defRPr>
            </a:lvl1pPr>
            <a:lvl2pPr marL="184150" indent="0">
              <a:buNone/>
              <a:defRPr sz="3000">
                <a:solidFill>
                  <a:schemeClr val="bg1"/>
                </a:solidFill>
              </a:defRPr>
            </a:lvl2pPr>
            <a:lvl3pPr marL="360362" indent="0">
              <a:buNone/>
              <a:defRPr sz="3000">
                <a:solidFill>
                  <a:schemeClr val="bg1"/>
                </a:solidFill>
              </a:defRPr>
            </a:lvl3pPr>
            <a:lvl4pPr marL="539750" indent="0">
              <a:buNone/>
              <a:defRPr sz="3000">
                <a:solidFill>
                  <a:schemeClr val="bg1"/>
                </a:solidFill>
              </a:defRPr>
            </a:lvl4pPr>
            <a:lvl5pPr marL="549275" indent="0">
              <a:buFont typeface="Arial" panose="020B0604020202020204" pitchFamily="34" charset="0"/>
              <a:buNone/>
              <a:defRPr sz="3000">
                <a:solidFill>
                  <a:schemeClr val="bg1"/>
                </a:solidFill>
              </a:defRPr>
            </a:lvl5pPr>
          </a:lstStyle>
          <a:p>
            <a:pPr lvl="0"/>
            <a:r>
              <a:rPr lang="en-GB" noProof="0" dirty="0"/>
              <a:t>Title of the presentation </a:t>
            </a:r>
            <a:br>
              <a:rPr lang="en-GB" noProof="0" dirty="0"/>
            </a:br>
            <a:r>
              <a:rPr lang="en-GB" noProof="0" dirty="0"/>
              <a:t>(40–60 </a:t>
            </a:r>
            <a:r>
              <a:rPr lang="en-GB" noProof="0" dirty="0" err="1"/>
              <a:t>pt</a:t>
            </a:r>
            <a:r>
              <a:rPr lang="en-GB" noProof="0" dirty="0"/>
              <a:t>)</a:t>
            </a:r>
          </a:p>
        </p:txBody>
      </p:sp>
      <p:sp>
        <p:nvSpPr>
          <p:cNvPr id="48" name="Subtitle"/>
          <p:cNvSpPr>
            <a:spLocks noGrp="1"/>
          </p:cNvSpPr>
          <p:nvPr userDrawn="1">
            <p:ph type="body" sz="quarter" idx="14" hasCustomPrompt="1"/>
          </p:nvPr>
        </p:nvSpPr>
        <p:spPr bwMode="gray">
          <a:xfrm>
            <a:off x="398770" y="4810558"/>
            <a:ext cx="4676400" cy="430887"/>
          </a:xfrm>
        </p:spPr>
        <p:txBody>
          <a:bodyPr wrap="square" lIns="0" rIns="0" anchor="t">
            <a:spAutoFit/>
          </a:bodyPr>
          <a:lstStyle>
            <a:lvl1pPr marL="0" indent="0">
              <a:spcBef>
                <a:spcPts val="0"/>
              </a:spcBef>
              <a:spcAft>
                <a:spcPts val="0"/>
              </a:spcAft>
              <a:buNone/>
              <a:defRPr sz="1400">
                <a:solidFill>
                  <a:schemeClr val="tx2"/>
                </a:solidFill>
              </a:defRPr>
            </a:lvl1pPr>
          </a:lstStyle>
          <a:p>
            <a:pPr lvl="0"/>
            <a:r>
              <a:rPr lang="en-GB" noProof="0" dirty="0"/>
              <a:t>Subtitle of the presentation</a:t>
            </a:r>
          </a:p>
          <a:p>
            <a:pPr lvl="0"/>
            <a:r>
              <a:rPr lang="en-GB" noProof="0" dirty="0"/>
              <a:t>2nd line if required</a:t>
            </a:r>
          </a:p>
        </p:txBody>
      </p:sp>
      <p:grpSp>
        <p:nvGrpSpPr>
          <p:cNvPr id="13" name="Logo" descr="Logo Co-Branding">
            <a:extLst>
              <a:ext uri="{FF2B5EF4-FFF2-40B4-BE49-F238E27FC236}">
                <a16:creationId xmlns:a16="http://schemas.microsoft.com/office/drawing/2014/main" id="{3110C375-A1FE-4C95-480C-7D028E0F2A72}"/>
              </a:ext>
            </a:extLst>
          </p:cNvPr>
          <p:cNvGrpSpPr/>
          <p:nvPr userDrawn="1"/>
        </p:nvGrpSpPr>
        <p:grpSpPr bwMode="gray">
          <a:xfrm>
            <a:off x="398770" y="5592397"/>
            <a:ext cx="1523830" cy="512330"/>
            <a:chOff x="3544910" y="6002251"/>
            <a:chExt cx="1523830" cy="512330"/>
          </a:xfrm>
        </p:grpSpPr>
        <p:sp>
          <p:nvSpPr>
            <p:cNvPr id="14" name="Ellipse 3">
              <a:extLst>
                <a:ext uri="{FF2B5EF4-FFF2-40B4-BE49-F238E27FC236}">
                  <a16:creationId xmlns:a16="http://schemas.microsoft.com/office/drawing/2014/main" id="{0048F675-E980-F5A1-8F2A-AC70908D3AB4}"/>
                </a:ext>
              </a:extLst>
            </p:cNvPr>
            <p:cNvSpPr/>
            <p:nvPr userDrawn="1"/>
          </p:nvSpPr>
          <p:spPr bwMode="gray">
            <a:xfrm>
              <a:off x="3551281" y="6002251"/>
              <a:ext cx="512330" cy="512330"/>
            </a:xfrm>
            <a:prstGeom prst="ellipse">
              <a:avLst/>
            </a:prstGeom>
            <a:solidFill>
              <a:schemeClr val="accent3"/>
            </a:solidFill>
            <a:ln w="6350"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r>
                <a:rPr kumimoji="0" lang="en-GB" sz="3000" b="0" i="0" u="none" strike="noStrike" cap="none" normalizeH="0" baseline="0" noProof="0" dirty="0">
                  <a:ln>
                    <a:noFill/>
                  </a:ln>
                  <a:solidFill>
                    <a:schemeClr val="bg1"/>
                  </a:solidFill>
                  <a:effectLst/>
                  <a:latin typeface="Arial" charset="0"/>
                </a:rPr>
                <a:t>CO</a:t>
              </a:r>
            </a:p>
          </p:txBody>
        </p:sp>
        <p:grpSp>
          <p:nvGrpSpPr>
            <p:cNvPr id="15" name="Gruppieren 4">
              <a:extLst>
                <a:ext uri="{FF2B5EF4-FFF2-40B4-BE49-F238E27FC236}">
                  <a16:creationId xmlns:a16="http://schemas.microsoft.com/office/drawing/2014/main" id="{43AFF250-E9A4-7DF0-7D44-24579F6FE56C}"/>
                </a:ext>
              </a:extLst>
            </p:cNvPr>
            <p:cNvGrpSpPr/>
            <p:nvPr userDrawn="1"/>
          </p:nvGrpSpPr>
          <p:grpSpPr bwMode="gray">
            <a:xfrm>
              <a:off x="3544910" y="6079550"/>
              <a:ext cx="1523830" cy="369332"/>
              <a:chOff x="3544910" y="6152092"/>
              <a:chExt cx="1523830" cy="369332"/>
            </a:xfrm>
          </p:grpSpPr>
          <p:sp>
            <p:nvSpPr>
              <p:cNvPr id="16" name="TextBox 2">
                <a:extLst>
                  <a:ext uri="{FF2B5EF4-FFF2-40B4-BE49-F238E27FC236}">
                    <a16:creationId xmlns:a16="http://schemas.microsoft.com/office/drawing/2014/main" id="{58E4C20E-B18D-44AA-5026-8ABCFD08A0CC}"/>
                  </a:ext>
                </a:extLst>
              </p:cNvPr>
              <p:cNvSpPr txBox="1"/>
              <p:nvPr userDrawn="1"/>
            </p:nvSpPr>
            <p:spPr bwMode="gray">
              <a:xfrm>
                <a:off x="4124571" y="6332141"/>
                <a:ext cx="65" cy="189283"/>
              </a:xfrm>
              <a:prstGeom prst="rect">
                <a:avLst/>
              </a:prstGeom>
            </p:spPr>
            <p:txBody>
              <a:bodyPr vert="horz" wrap="none" lIns="0" tIns="0" rIns="0" bIns="0" rtlCol="0" anchor="b">
                <a:spAutoFit/>
              </a:bodyPr>
              <a:lstStyle/>
              <a:p>
                <a:pPr algn="l"/>
                <a:endParaRPr lang="en-GB" sz="1230" b="1" noProof="0" dirty="0">
                  <a:solidFill>
                    <a:schemeClr val="accent2"/>
                  </a:solidFill>
                  <a:latin typeface="+mj-lt"/>
                  <a:ea typeface="Allianz Sans" panose="02000506030000020004" pitchFamily="2" charset="0"/>
                </a:endParaRPr>
              </a:p>
            </p:txBody>
          </p:sp>
          <p:sp>
            <p:nvSpPr>
              <p:cNvPr id="17" name="TextBox 2">
                <a:extLst>
                  <a:ext uri="{FF2B5EF4-FFF2-40B4-BE49-F238E27FC236}">
                    <a16:creationId xmlns:a16="http://schemas.microsoft.com/office/drawing/2014/main" id="{BC9340D7-D1C6-AB8E-4C28-BF29F3FED8B0}"/>
                  </a:ext>
                </a:extLst>
              </p:cNvPr>
              <p:cNvSpPr txBox="1"/>
              <p:nvPr userDrawn="1"/>
            </p:nvSpPr>
            <p:spPr bwMode="gray">
              <a:xfrm>
                <a:off x="4124571" y="6236317"/>
                <a:ext cx="944169" cy="189283"/>
              </a:xfrm>
              <a:prstGeom prst="rect">
                <a:avLst/>
              </a:prstGeom>
            </p:spPr>
            <p:txBody>
              <a:bodyPr vert="horz" wrap="none" lIns="0" tIns="0" rIns="0" bIns="0" rtlCol="0" anchor="b">
                <a:spAutoFit/>
              </a:bodyPr>
              <a:lstStyle/>
              <a:p>
                <a:pPr algn="l"/>
                <a:r>
                  <a:rPr lang="en-GB" sz="1230" b="1" noProof="0" dirty="0">
                    <a:solidFill>
                      <a:schemeClr val="accent3"/>
                    </a:solidFill>
                    <a:latin typeface="+mj-lt"/>
                    <a:ea typeface="Allianz Sans" panose="02000506030000020004" pitchFamily="2" charset="0"/>
                  </a:rPr>
                  <a:t>Co</a:t>
                </a:r>
                <a:r>
                  <a:rPr lang="en-GB" sz="1230" b="1" baseline="0" noProof="0" dirty="0">
                    <a:solidFill>
                      <a:schemeClr val="accent3"/>
                    </a:solidFill>
                    <a:latin typeface="+mj-lt"/>
                    <a:ea typeface="Allianz Sans" panose="02000506030000020004" pitchFamily="2" charset="0"/>
                  </a:rPr>
                  <a:t> </a:t>
                </a:r>
                <a:r>
                  <a:rPr lang="en-GB" sz="1230" b="1" noProof="0" dirty="0">
                    <a:solidFill>
                      <a:schemeClr val="accent3"/>
                    </a:solidFill>
                    <a:latin typeface="+mj-lt"/>
                    <a:ea typeface="Allianz Sans" panose="02000506030000020004" pitchFamily="2" charset="0"/>
                  </a:rPr>
                  <a:t>Branding</a:t>
                </a:r>
              </a:p>
            </p:txBody>
          </p:sp>
          <p:sp>
            <p:nvSpPr>
              <p:cNvPr id="18" name="TextBox 2">
                <a:extLst>
                  <a:ext uri="{FF2B5EF4-FFF2-40B4-BE49-F238E27FC236}">
                    <a16:creationId xmlns:a16="http://schemas.microsoft.com/office/drawing/2014/main" id="{9C3906F0-03A9-0F47-9FB7-67305380E584}"/>
                  </a:ext>
                </a:extLst>
              </p:cNvPr>
              <p:cNvSpPr txBox="1"/>
              <p:nvPr userDrawn="1"/>
            </p:nvSpPr>
            <p:spPr bwMode="gray">
              <a:xfrm>
                <a:off x="3544910" y="6152092"/>
                <a:ext cx="65" cy="369332"/>
              </a:xfrm>
              <a:prstGeom prst="rect">
                <a:avLst/>
              </a:prstGeom>
            </p:spPr>
            <p:txBody>
              <a:bodyPr vert="horz" wrap="none" lIns="0" tIns="0" rIns="0" bIns="0" rtlCol="0" anchor="b">
                <a:spAutoFit/>
              </a:bodyPr>
              <a:lstStyle/>
              <a:p>
                <a:pPr algn="l"/>
                <a:endParaRPr lang="en-GB" sz="2400" b="0" noProof="0" dirty="0">
                  <a:solidFill>
                    <a:schemeClr val="bg1"/>
                  </a:solidFill>
                  <a:latin typeface="+mj-lt"/>
                  <a:ea typeface="Allianz Sans" panose="02000506030000020004" pitchFamily="2" charset="0"/>
                </a:endParaRPr>
              </a:p>
            </p:txBody>
          </p:sp>
        </p:grpSp>
      </p:grpSp>
      <p:sp>
        <p:nvSpPr>
          <p:cNvPr id="20" name="Author">
            <a:extLst>
              <a:ext uri="{FF2B5EF4-FFF2-40B4-BE49-F238E27FC236}">
                <a16:creationId xmlns:a16="http://schemas.microsoft.com/office/drawing/2014/main" id="{5523F124-FFEF-1480-C75C-11F27492B2F3}"/>
              </a:ext>
            </a:extLst>
          </p:cNvPr>
          <p:cNvSpPr>
            <a:spLocks noGrp="1"/>
          </p:cNvSpPr>
          <p:nvPr>
            <p:ph type="body" sz="quarter" idx="11" hasCustomPrompt="1"/>
          </p:nvPr>
        </p:nvSpPr>
        <p:spPr bwMode="gray">
          <a:xfrm>
            <a:off x="398769" y="6455679"/>
            <a:ext cx="2448000" cy="169277"/>
          </a:xfrm>
        </p:spPr>
        <p:txBody>
          <a:bodyPr wrap="square" anchor="b" anchorCtr="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Wingdings" pitchFamily="2" charset="2"/>
              <a:buNone/>
              <a:tabLst>
                <a:tab pos="182563" algn="l"/>
              </a:tabLst>
              <a:defRPr sz="1100" b="0" baseline="0">
                <a:solidFill>
                  <a:schemeClr val="tx2"/>
                </a:solidFill>
                <a:latin typeface="Arial" panose="020B0604020202020204" pitchFamily="34" charset="0"/>
              </a:defRPr>
            </a:lvl1pPr>
            <a:lvl2pPr marL="184150" indent="0">
              <a:buNone/>
              <a:defRPr/>
            </a:lvl2pPr>
            <a:lvl3pPr marL="320675" indent="0">
              <a:buNone/>
              <a:defRPr/>
            </a:lvl3pPr>
            <a:lvl4pPr marL="455613" indent="0">
              <a:buNone/>
              <a:defRPr/>
            </a:lvl4pPr>
            <a:lvl5pPr marL="549275" indent="0">
              <a:buNone/>
              <a:defRPr/>
            </a:lvl5pPr>
          </a:lstStyle>
          <a:p>
            <a:pPr lvl="0"/>
            <a:r>
              <a:rPr lang="en-GB" noProof="0" dirty="0"/>
              <a:t>Author</a:t>
            </a:r>
          </a:p>
        </p:txBody>
      </p:sp>
      <p:sp>
        <p:nvSpPr>
          <p:cNvPr id="19" name="Date">
            <a:extLst>
              <a:ext uri="{FF2B5EF4-FFF2-40B4-BE49-F238E27FC236}">
                <a16:creationId xmlns:a16="http://schemas.microsoft.com/office/drawing/2014/main" id="{40ECDD1D-17C5-894D-9D08-A4B66069BEC2}"/>
              </a:ext>
            </a:extLst>
          </p:cNvPr>
          <p:cNvSpPr>
            <a:spLocks noGrp="1"/>
          </p:cNvSpPr>
          <p:nvPr>
            <p:ph type="body" sz="quarter" idx="13" hasCustomPrompt="1"/>
          </p:nvPr>
        </p:nvSpPr>
        <p:spPr bwMode="gray">
          <a:xfrm>
            <a:off x="2969170" y="6455679"/>
            <a:ext cx="2073600" cy="169277"/>
          </a:xfrm>
        </p:spPr>
        <p:txBody>
          <a:bodyPr wrap="square" lIns="0" rIns="0" anchor="b">
            <a:spAutoFit/>
          </a:bodyPr>
          <a:lstStyle>
            <a:lvl1pPr marL="0" indent="0">
              <a:spcBef>
                <a:spcPts val="0"/>
              </a:spcBef>
              <a:spcAft>
                <a:spcPts val="0"/>
              </a:spcAft>
              <a:buNone/>
              <a:defRPr sz="1100">
                <a:solidFill>
                  <a:schemeClr val="tx2"/>
                </a:solidFill>
              </a:defRPr>
            </a:lvl1pPr>
          </a:lstStyle>
          <a:p>
            <a:pPr lvl="0"/>
            <a:r>
              <a:rPr lang="en-GB" noProof="0" dirty="0"/>
              <a:t>Date of the presentation</a:t>
            </a:r>
          </a:p>
        </p:txBody>
      </p:sp>
    </p:spTree>
    <p:extLst>
      <p:ext uri="{BB962C8B-B14F-4D97-AF65-F5344CB8AC3E}">
        <p14:creationId xmlns:p14="http://schemas.microsoft.com/office/powerpoint/2010/main" val="13993861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eadline"/>
          <p:cNvSpPr>
            <a:spLocks noGrp="1"/>
          </p:cNvSpPr>
          <p:nvPr>
            <p:ph type="title" hasCustomPrompt="1"/>
          </p:nvPr>
        </p:nvSpPr>
        <p:spPr bwMode="gray"/>
        <p:txBody>
          <a:bodyPr/>
          <a:lstStyle>
            <a:lvl1pPr>
              <a:defRPr>
                <a:latin typeface="Arial" panose="020B0604020202020204" pitchFamily="34" charset="0"/>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p>
        </p:txBody>
      </p:sp>
      <p:sp>
        <p:nvSpPr>
          <p:cNvPr id="21" name="Content left"/>
          <p:cNvSpPr>
            <a:spLocks noGrp="1"/>
          </p:cNvSpPr>
          <p:nvPr>
            <p:ph sz="quarter" idx="26" hasCustomPrompt="1"/>
          </p:nvPr>
        </p:nvSpPr>
        <p:spPr bwMode="gray">
          <a:xfrm>
            <a:off x="6195377" y="2368800"/>
            <a:ext cx="5572321" cy="37944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20" name="Content right"/>
          <p:cNvSpPr>
            <a:spLocks noGrp="1"/>
          </p:cNvSpPr>
          <p:nvPr>
            <p:ph sz="quarter" idx="25" hasCustomPrompt="1"/>
          </p:nvPr>
        </p:nvSpPr>
        <p:spPr bwMode="gray">
          <a:xfrm>
            <a:off x="395925" y="2368800"/>
            <a:ext cx="5572321" cy="37944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Tree>
    <p:extLst>
      <p:ext uri="{BB962C8B-B14F-4D97-AF65-F5344CB8AC3E}">
        <p14:creationId xmlns:p14="http://schemas.microsoft.com/office/powerpoint/2010/main" val="1978365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subheading">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16CE3ED2-85F6-9E85-9DCA-4FF7D176CEB5}"/>
              </a:ext>
            </a:extLst>
          </p:cNvPr>
          <p:cNvSpPr>
            <a:spLocks noGrp="1"/>
          </p:cNvSpPr>
          <p:nvPr>
            <p:ph type="title" hasCustomPrompt="1"/>
          </p:nvPr>
        </p:nvSpPr>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endParaRPr lang="en-US" dirty="0"/>
          </a:p>
        </p:txBody>
      </p:sp>
      <p:sp>
        <p:nvSpPr>
          <p:cNvPr id="5" name="Subheadline"/>
          <p:cNvSpPr>
            <a:spLocks noGrp="1"/>
          </p:cNvSpPr>
          <p:nvPr>
            <p:ph type="body" sz="quarter" idx="23"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dirty="0" err="1"/>
              <a:t>Subheadline</a:t>
            </a:r>
            <a:r>
              <a:rPr lang="en-GB" noProof="0" dirty="0"/>
              <a:t> (12–16 </a:t>
            </a:r>
            <a:r>
              <a:rPr lang="en-GB" noProof="0" dirty="0" err="1"/>
              <a:t>pt</a:t>
            </a:r>
            <a:r>
              <a:rPr lang="en-GB" noProof="0" dirty="0"/>
              <a:t>)</a:t>
            </a:r>
          </a:p>
        </p:txBody>
      </p:sp>
      <p:sp>
        <p:nvSpPr>
          <p:cNvPr id="20" name="Content left"/>
          <p:cNvSpPr>
            <a:spLocks noGrp="1"/>
          </p:cNvSpPr>
          <p:nvPr>
            <p:ph sz="quarter" idx="25" hasCustomPrompt="1"/>
          </p:nvPr>
        </p:nvSpPr>
        <p:spPr bwMode="gray">
          <a:xfrm>
            <a:off x="395925" y="2368800"/>
            <a:ext cx="5572321" cy="37944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21" name="Content right"/>
          <p:cNvSpPr>
            <a:spLocks noGrp="1"/>
          </p:cNvSpPr>
          <p:nvPr>
            <p:ph sz="quarter" idx="26" hasCustomPrompt="1"/>
          </p:nvPr>
        </p:nvSpPr>
        <p:spPr bwMode="gray">
          <a:xfrm>
            <a:off x="6195376" y="2368800"/>
            <a:ext cx="5572321" cy="37944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Tree>
    <p:extLst>
      <p:ext uri="{BB962C8B-B14F-4D97-AF65-F5344CB8AC3E}">
        <p14:creationId xmlns:p14="http://schemas.microsoft.com/office/powerpoint/2010/main" val="1125486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with subheading (Disclaimer)">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749DD4BC-1157-120C-D41F-3B75EC007FAD}"/>
              </a:ext>
            </a:extLst>
          </p:cNvPr>
          <p:cNvSpPr>
            <a:spLocks noGrp="1"/>
          </p:cNvSpPr>
          <p:nvPr>
            <p:ph type="title" hasCustomPrompt="1"/>
          </p:nvPr>
        </p:nvSpPr>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endParaRPr lang="en-US" dirty="0"/>
          </a:p>
        </p:txBody>
      </p:sp>
      <p:sp>
        <p:nvSpPr>
          <p:cNvPr id="8" name="Subheadline"/>
          <p:cNvSpPr>
            <a:spLocks noGrp="1"/>
          </p:cNvSpPr>
          <p:nvPr>
            <p:ph type="body" sz="quarter" idx="23"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dirty="0" err="1"/>
              <a:t>Subheadline</a:t>
            </a:r>
            <a:r>
              <a:rPr lang="en-GB" noProof="0" dirty="0"/>
              <a:t> (12–16 </a:t>
            </a:r>
            <a:r>
              <a:rPr lang="en-GB" noProof="0" dirty="0" err="1"/>
              <a:t>pt</a:t>
            </a:r>
            <a:r>
              <a:rPr lang="en-GB" noProof="0" dirty="0"/>
              <a:t>)</a:t>
            </a:r>
          </a:p>
        </p:txBody>
      </p:sp>
      <p:sp>
        <p:nvSpPr>
          <p:cNvPr id="9" name="Second subheadline"/>
          <p:cNvSpPr>
            <a:spLocks noGrp="1"/>
          </p:cNvSpPr>
          <p:nvPr>
            <p:ph type="body" sz="quarter" idx="24" hasCustomPrompt="1"/>
          </p:nvPr>
        </p:nvSpPr>
        <p:spPr bwMode="gray">
          <a:xfrm>
            <a:off x="398770" y="1842087"/>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endParaRPr lang="en-GB" noProof="0" dirty="0"/>
          </a:p>
        </p:txBody>
      </p:sp>
      <p:sp>
        <p:nvSpPr>
          <p:cNvPr id="20" name="Content left"/>
          <p:cNvSpPr>
            <a:spLocks noGrp="1"/>
          </p:cNvSpPr>
          <p:nvPr>
            <p:ph sz="quarter" idx="25" hasCustomPrompt="1"/>
          </p:nvPr>
        </p:nvSpPr>
        <p:spPr bwMode="gray">
          <a:xfrm>
            <a:off x="395925" y="2368800"/>
            <a:ext cx="5572321" cy="37944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21" name="Content right"/>
          <p:cNvSpPr>
            <a:spLocks noGrp="1"/>
          </p:cNvSpPr>
          <p:nvPr>
            <p:ph sz="quarter" idx="26" hasCustomPrompt="1"/>
          </p:nvPr>
        </p:nvSpPr>
        <p:spPr bwMode="gray">
          <a:xfrm>
            <a:off x="6195377" y="2368800"/>
            <a:ext cx="5572321" cy="37944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19"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2400113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with subheading and description">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D6AFFBF2-7A69-976F-C730-D955C69907AC}"/>
              </a:ext>
            </a:extLst>
          </p:cNvPr>
          <p:cNvSpPr>
            <a:spLocks noGrp="1"/>
          </p:cNvSpPr>
          <p:nvPr>
            <p:ph type="title" hasCustomPrompt="1"/>
          </p:nvPr>
        </p:nvSpPr>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endParaRPr lang="en-US" dirty="0"/>
          </a:p>
        </p:txBody>
      </p:sp>
      <p:sp>
        <p:nvSpPr>
          <p:cNvPr id="14" name="Subheadline"/>
          <p:cNvSpPr>
            <a:spLocks noGrp="1"/>
          </p:cNvSpPr>
          <p:nvPr>
            <p:ph type="body" sz="quarter" idx="23"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dirty="0" err="1"/>
              <a:t>Subheadline</a:t>
            </a:r>
            <a:r>
              <a:rPr lang="en-GB" noProof="0" dirty="0"/>
              <a:t> (12–16 </a:t>
            </a:r>
            <a:r>
              <a:rPr lang="en-GB" noProof="0" dirty="0" err="1"/>
              <a:t>pt</a:t>
            </a:r>
            <a:r>
              <a:rPr lang="en-GB" noProof="0" dirty="0"/>
              <a:t>)</a:t>
            </a:r>
          </a:p>
        </p:txBody>
      </p:sp>
      <p:sp>
        <p:nvSpPr>
          <p:cNvPr id="15" name="Second subheadline"/>
          <p:cNvSpPr>
            <a:spLocks noGrp="1"/>
          </p:cNvSpPr>
          <p:nvPr>
            <p:ph type="body" sz="quarter" idx="24" hasCustomPrompt="1"/>
          </p:nvPr>
        </p:nvSpPr>
        <p:spPr bwMode="gray">
          <a:xfrm>
            <a:off x="398770" y="1842087"/>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endParaRPr lang="en-GB" noProof="0" dirty="0"/>
          </a:p>
        </p:txBody>
      </p:sp>
      <p:sp>
        <p:nvSpPr>
          <p:cNvPr id="22" name="Content left"/>
          <p:cNvSpPr>
            <a:spLocks noGrp="1"/>
          </p:cNvSpPr>
          <p:nvPr>
            <p:ph sz="quarter" idx="26" hasCustomPrompt="1"/>
          </p:nvPr>
        </p:nvSpPr>
        <p:spPr bwMode="gray">
          <a:xfrm>
            <a:off x="395925" y="2368800"/>
            <a:ext cx="5572321" cy="35712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52" name="Description content left"/>
          <p:cNvSpPr>
            <a:spLocks noGrp="1"/>
          </p:cNvSpPr>
          <p:nvPr>
            <p:ph type="body" sz="quarter" idx="48" hasCustomPrompt="1"/>
          </p:nvPr>
        </p:nvSpPr>
        <p:spPr bwMode="gray">
          <a:xfrm>
            <a:off x="398770" y="5947200"/>
            <a:ext cx="5565047" cy="216000"/>
          </a:xfrm>
        </p:spPr>
        <p:txBody>
          <a:bodyPr anchor="b"/>
          <a:lstStyle>
            <a:lvl1pPr marL="0" indent="0">
              <a:buNone/>
              <a:defRPr sz="800">
                <a:latin typeface="Arial Narrow" panose="020B0606020202030204" pitchFamily="34" charset="0"/>
              </a:defRPr>
            </a:lvl1pPr>
          </a:lstStyle>
          <a:p>
            <a:pPr marL="0" lvl="0" indent="0">
              <a:spcBef>
                <a:spcPts val="0"/>
              </a:spcBef>
              <a:spcAft>
                <a:spcPts val="0"/>
              </a:spcAft>
              <a:buNone/>
            </a:pPr>
            <a:r>
              <a:rPr lang="en-GB" noProof="0" dirty="0"/>
              <a:t>Description (8 </a:t>
            </a:r>
            <a:r>
              <a:rPr lang="en-GB" noProof="0" dirty="0" err="1"/>
              <a:t>pt</a:t>
            </a:r>
            <a:r>
              <a:rPr lang="en-GB" noProof="0" dirty="0"/>
              <a:t>) </a:t>
            </a:r>
          </a:p>
        </p:txBody>
      </p:sp>
      <p:sp>
        <p:nvSpPr>
          <p:cNvPr id="23" name="Content right"/>
          <p:cNvSpPr>
            <a:spLocks noGrp="1"/>
          </p:cNvSpPr>
          <p:nvPr>
            <p:ph sz="quarter" idx="27" hasCustomPrompt="1"/>
          </p:nvPr>
        </p:nvSpPr>
        <p:spPr bwMode="gray">
          <a:xfrm>
            <a:off x="6195377" y="2368800"/>
            <a:ext cx="5572321" cy="35712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54" name="Description content right"/>
          <p:cNvSpPr>
            <a:spLocks noGrp="1"/>
          </p:cNvSpPr>
          <p:nvPr>
            <p:ph type="body" sz="quarter" idx="49" hasCustomPrompt="1"/>
          </p:nvPr>
        </p:nvSpPr>
        <p:spPr bwMode="gray">
          <a:xfrm>
            <a:off x="6198093" y="5947200"/>
            <a:ext cx="5569477" cy="216000"/>
          </a:xfrm>
        </p:spPr>
        <p:txBody>
          <a:bodyPr anchor="b"/>
          <a:lstStyle>
            <a:lvl1pPr marL="0" indent="0">
              <a:buNone/>
              <a:defRPr sz="800">
                <a:latin typeface="Arial Narrow" panose="020B0606020202030204" pitchFamily="34" charset="0"/>
              </a:defRPr>
            </a:lvl1pPr>
          </a:lstStyle>
          <a:p>
            <a:pPr marL="0" lvl="0" indent="0">
              <a:spcBef>
                <a:spcPts val="0"/>
              </a:spcBef>
              <a:spcAft>
                <a:spcPts val="0"/>
              </a:spcAft>
              <a:buNone/>
            </a:pPr>
            <a:r>
              <a:rPr lang="en-GB" noProof="0" dirty="0"/>
              <a:t>Description (8 </a:t>
            </a:r>
            <a:r>
              <a:rPr lang="en-GB" noProof="0" dirty="0" err="1"/>
              <a:t>pt</a:t>
            </a:r>
            <a:r>
              <a:rPr lang="en-GB" noProof="0" dirty="0"/>
              <a:t>) </a:t>
            </a:r>
          </a:p>
        </p:txBody>
      </p:sp>
      <p:sp>
        <p:nvSpPr>
          <p:cNvPr id="46"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4185250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 Two Content with chart title (Disclaimer)">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013F806B-E927-7B57-A898-CE02F5F58503}"/>
              </a:ext>
            </a:extLst>
          </p:cNvPr>
          <p:cNvSpPr>
            <a:spLocks noGrp="1"/>
          </p:cNvSpPr>
          <p:nvPr>
            <p:ph type="title" hasCustomPrompt="1"/>
          </p:nvPr>
        </p:nvSpPr>
        <p:spPr>
          <a:xfrm>
            <a:off x="398770" y="637185"/>
            <a:ext cx="9944645" cy="374401"/>
          </a:xfrm>
        </p:spPr>
        <p:txBody>
          <a:bodyPr/>
          <a:lstStyle>
            <a:lvl1pPr>
              <a:defRPr/>
            </a:lvl1pPr>
          </a:lstStyle>
          <a:p>
            <a:r>
              <a:rPr lang="en-GB" noProof="0" dirty="0"/>
              <a:t>Main slide heading appears here (28 </a:t>
            </a:r>
            <a:r>
              <a:rPr lang="en-GB" noProof="0" dirty="0" err="1"/>
              <a:t>pt</a:t>
            </a:r>
            <a:r>
              <a:rPr lang="en-GB" noProof="0" dirty="0"/>
              <a:t>)</a:t>
            </a:r>
            <a:endParaRPr lang="en-US" dirty="0"/>
          </a:p>
        </p:txBody>
      </p:sp>
      <p:sp>
        <p:nvSpPr>
          <p:cNvPr id="20" name="Subheadline"/>
          <p:cNvSpPr>
            <a:spLocks noGrp="1"/>
          </p:cNvSpPr>
          <p:nvPr>
            <p:ph type="body" sz="quarter" idx="23" hasCustomPrompt="1"/>
          </p:nvPr>
        </p:nvSpPr>
        <p:spPr bwMode="gray">
          <a:xfrm>
            <a:off x="398770" y="1101712"/>
            <a:ext cx="9944644" cy="244800"/>
          </a:xfrm>
        </p:spPr>
        <p:txBody>
          <a:bodyPr/>
          <a:lstStyle>
            <a:lvl1pPr marL="0" indent="0">
              <a:spcBef>
                <a:spcPts val="2400"/>
              </a:spcBef>
              <a:spcAft>
                <a:spcPts val="1600"/>
              </a:spcAft>
              <a:buFontTx/>
              <a:buNone/>
              <a:defRPr sz="1600" b="0">
                <a:solidFill>
                  <a:schemeClr val="tx2"/>
                </a:solidFill>
              </a:defRPr>
            </a:lvl1pPr>
          </a:lstStyle>
          <a:p>
            <a:pPr>
              <a:spcBef>
                <a:spcPts val="1800"/>
              </a:spcBef>
              <a:spcAft>
                <a:spcPts val="1200"/>
              </a:spcAft>
              <a:buFontTx/>
            </a:pPr>
            <a:r>
              <a:rPr lang="en-GB" sz="1600" noProof="0" dirty="0"/>
              <a:t>Subhead appears here (16 </a:t>
            </a:r>
            <a:r>
              <a:rPr lang="en-GB" sz="1600" noProof="0" dirty="0" err="1"/>
              <a:t>pt</a:t>
            </a:r>
            <a:r>
              <a:rPr lang="en-GB" sz="1600" noProof="0" dirty="0"/>
              <a:t>)</a:t>
            </a:r>
          </a:p>
        </p:txBody>
      </p:sp>
      <p:sp>
        <p:nvSpPr>
          <p:cNvPr id="6" name="Chart title left"/>
          <p:cNvSpPr>
            <a:spLocks noGrp="1"/>
          </p:cNvSpPr>
          <p:nvPr>
            <p:ph type="body" sz="quarter" idx="24" hasCustomPrompt="1"/>
          </p:nvPr>
        </p:nvSpPr>
        <p:spPr bwMode="gray">
          <a:xfrm>
            <a:off x="398770" y="1591201"/>
            <a:ext cx="5576093" cy="153888"/>
          </a:xfrm>
        </p:spPr>
        <p:txBody>
          <a:bodyPr wrap="square">
            <a:spAutoFit/>
          </a:bodyPr>
          <a:lstStyle>
            <a:lvl1pPr marL="0" indent="0">
              <a:spcBef>
                <a:spcPts val="0"/>
              </a:spcBef>
              <a:spcAft>
                <a:spcPts val="0"/>
              </a:spcAft>
              <a:buNone/>
              <a:defRPr sz="1000" b="1"/>
            </a:lvl1pPr>
          </a:lstStyle>
          <a:p>
            <a:pPr lvl="0"/>
            <a:r>
              <a:rPr lang="en-GB" noProof="0" dirty="0"/>
              <a:t>Chart title (10 </a:t>
            </a:r>
            <a:r>
              <a:rPr lang="en-GB" noProof="0" dirty="0" err="1"/>
              <a:t>pt</a:t>
            </a:r>
            <a:r>
              <a:rPr lang="en-GB" noProof="0" dirty="0"/>
              <a:t>)</a:t>
            </a:r>
          </a:p>
        </p:txBody>
      </p:sp>
      <p:sp>
        <p:nvSpPr>
          <p:cNvPr id="13" name="Content left"/>
          <p:cNvSpPr>
            <a:spLocks noGrp="1"/>
          </p:cNvSpPr>
          <p:nvPr>
            <p:ph sz="quarter" idx="21" hasCustomPrompt="1"/>
          </p:nvPr>
        </p:nvSpPr>
        <p:spPr bwMode="gray">
          <a:xfrm>
            <a:off x="398770" y="2368800"/>
            <a:ext cx="5572321" cy="3416551"/>
          </a:xfrm>
        </p:spPr>
        <p:txBody>
          <a:bodyPr/>
          <a:lstStyle>
            <a:lvl1pPr>
              <a:defRPr sz="1200"/>
            </a:lvl1pPr>
            <a:lvl2pPr>
              <a:defRPr sz="1200"/>
            </a:lvl2pPr>
            <a:lvl3pPr>
              <a:defRPr sz="1200"/>
            </a:lvl3pPr>
            <a:lvl4pPr>
              <a:defRPr sz="1200"/>
            </a:lvl4pPr>
            <a:lvl5pPr>
              <a:defRPr sz="1200"/>
            </a:lvl5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8" name="Description content left"/>
          <p:cNvSpPr>
            <a:spLocks noGrp="1"/>
          </p:cNvSpPr>
          <p:nvPr>
            <p:ph type="body" sz="quarter" idx="25" hasCustomPrompt="1"/>
          </p:nvPr>
        </p:nvSpPr>
        <p:spPr bwMode="gray">
          <a:xfrm>
            <a:off x="398770" y="5794625"/>
            <a:ext cx="5576093" cy="374400"/>
          </a:xfrm>
        </p:spPr>
        <p:txBody>
          <a:bodyPr anchor="t"/>
          <a:lstStyle>
            <a:lvl1pPr marL="0" indent="0">
              <a:lnSpc>
                <a:spcPct val="100000"/>
              </a:lnSpc>
              <a:spcBef>
                <a:spcPts val="0"/>
              </a:spcBef>
              <a:spcAft>
                <a:spcPts val="0"/>
              </a:spcAft>
              <a:buNone/>
              <a:defRPr sz="800" baseline="0">
                <a:solidFill>
                  <a:schemeClr val="tx2"/>
                </a:solidFill>
                <a:latin typeface="Arial Narrow" panose="020B0606020202030204" pitchFamily="34" charset="0"/>
              </a:defRPr>
            </a:lvl1pPr>
          </a:lstStyle>
          <a:p>
            <a:pPr lvl="0"/>
            <a:r>
              <a:rPr lang="en-GB" noProof="0" dirty="0"/>
              <a:t>Description (8 </a:t>
            </a:r>
            <a:r>
              <a:rPr lang="en-GB" noProof="0" dirty="0" err="1"/>
              <a:t>pt</a:t>
            </a:r>
            <a:r>
              <a:rPr lang="en-GB" noProof="0" dirty="0"/>
              <a:t>)</a:t>
            </a:r>
          </a:p>
        </p:txBody>
      </p:sp>
      <p:sp>
        <p:nvSpPr>
          <p:cNvPr id="10" name="Chart title right"/>
          <p:cNvSpPr>
            <a:spLocks noGrp="1"/>
          </p:cNvSpPr>
          <p:nvPr>
            <p:ph type="body" sz="quarter" idx="27" hasCustomPrompt="1"/>
          </p:nvPr>
        </p:nvSpPr>
        <p:spPr bwMode="gray">
          <a:xfrm>
            <a:off x="6198127" y="1591201"/>
            <a:ext cx="5576093" cy="153888"/>
          </a:xfrm>
        </p:spPr>
        <p:txBody>
          <a:bodyPr wrap="square">
            <a:spAutoFit/>
          </a:bodyPr>
          <a:lstStyle>
            <a:lvl1pPr marL="0" indent="0">
              <a:spcBef>
                <a:spcPts val="0"/>
              </a:spcBef>
              <a:spcAft>
                <a:spcPts val="0"/>
              </a:spcAft>
              <a:buNone/>
              <a:defRPr sz="1000" b="1"/>
            </a:lvl1pPr>
          </a:lstStyle>
          <a:p>
            <a:pPr lvl="0"/>
            <a:r>
              <a:rPr lang="en-GB" noProof="0" dirty="0"/>
              <a:t>Chart title (10 </a:t>
            </a:r>
            <a:r>
              <a:rPr lang="en-GB" noProof="0" dirty="0" err="1"/>
              <a:t>pt</a:t>
            </a:r>
            <a:r>
              <a:rPr lang="en-GB" noProof="0" dirty="0"/>
              <a:t>)</a:t>
            </a:r>
          </a:p>
        </p:txBody>
      </p:sp>
      <p:sp>
        <p:nvSpPr>
          <p:cNvPr id="9" name="Content right"/>
          <p:cNvSpPr>
            <a:spLocks noGrp="1"/>
          </p:cNvSpPr>
          <p:nvPr>
            <p:ph sz="quarter" idx="26" hasCustomPrompt="1"/>
          </p:nvPr>
        </p:nvSpPr>
        <p:spPr bwMode="gray">
          <a:xfrm>
            <a:off x="6198127" y="2368800"/>
            <a:ext cx="5572321" cy="3416551"/>
          </a:xfrm>
        </p:spPr>
        <p:txBody>
          <a:bodyPr/>
          <a:lstStyle>
            <a:lvl1pPr>
              <a:defRPr sz="1200"/>
            </a:lvl1pPr>
            <a:lvl2pPr>
              <a:defRPr sz="1200"/>
            </a:lvl2pPr>
            <a:lvl3pPr>
              <a:defRPr sz="1200"/>
            </a:lvl3pPr>
            <a:lvl4pPr>
              <a:defRPr sz="1200"/>
            </a:lvl4pPr>
            <a:lvl5pPr>
              <a:defRPr sz="1200"/>
            </a:lvl5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11" name="Description content right"/>
          <p:cNvSpPr>
            <a:spLocks noGrp="1"/>
          </p:cNvSpPr>
          <p:nvPr>
            <p:ph type="body" sz="quarter" idx="28" hasCustomPrompt="1"/>
          </p:nvPr>
        </p:nvSpPr>
        <p:spPr bwMode="gray">
          <a:xfrm>
            <a:off x="6198127" y="5794625"/>
            <a:ext cx="5576093" cy="374400"/>
          </a:xfrm>
        </p:spPr>
        <p:txBody>
          <a:bodyPr anchor="t"/>
          <a:lstStyle>
            <a:lvl1pPr marL="0" indent="0">
              <a:lnSpc>
                <a:spcPct val="100000"/>
              </a:lnSpc>
              <a:spcBef>
                <a:spcPts val="0"/>
              </a:spcBef>
              <a:spcAft>
                <a:spcPts val="0"/>
              </a:spcAft>
              <a:buNone/>
              <a:defRPr sz="800" baseline="0">
                <a:solidFill>
                  <a:schemeClr val="tx2"/>
                </a:solidFill>
                <a:latin typeface="Arial Narrow" panose="020B0606020202030204" pitchFamily="34" charset="0"/>
              </a:defRPr>
            </a:lvl1pPr>
          </a:lstStyle>
          <a:p>
            <a:pPr lvl="0"/>
            <a:r>
              <a:rPr lang="en-GB" noProof="0" dirty="0"/>
              <a:t>Description (8 </a:t>
            </a:r>
            <a:r>
              <a:rPr lang="en-GB" noProof="0" dirty="0" err="1"/>
              <a:t>pt</a:t>
            </a:r>
            <a:r>
              <a:rPr lang="en-GB" noProof="0" dirty="0"/>
              <a:t>)</a:t>
            </a:r>
          </a:p>
        </p:txBody>
      </p:sp>
      <p:sp>
        <p:nvSpPr>
          <p:cNvPr id="18" name="Disclaimer"/>
          <p:cNvSpPr>
            <a:spLocks noGrp="1"/>
          </p:cNvSpPr>
          <p:nvPr>
            <p:ph type="body" sz="quarter" idx="22" hasCustomPrompt="1"/>
          </p:nvPr>
        </p:nvSpPr>
        <p:spPr bwMode="gray">
          <a:xfrm>
            <a:off x="398770" y="6235200"/>
            <a:ext cx="10633847" cy="374400"/>
          </a:xfrm>
        </p:spPr>
        <p:txBody>
          <a:bodyPr anchor="b"/>
          <a:lstStyle>
            <a:lvl1pPr marL="0" indent="0">
              <a:lnSpc>
                <a:spcPct val="100000"/>
              </a:lnSpc>
              <a:spcBef>
                <a:spcPts val="0"/>
              </a:spcBef>
              <a:spcAft>
                <a:spcPts val="0"/>
              </a:spcAft>
              <a:buNone/>
              <a:defRPr sz="800" baseline="0">
                <a:solidFill>
                  <a:schemeClr val="tx2"/>
                </a:solidFill>
                <a:latin typeface="Arial Narrow" panose="020B0606020202030204" pitchFamily="34" charset="0"/>
              </a:defRPr>
            </a:lvl1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2889623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with subheading &amp; chart title (Disclaimer)">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9062A72B-74DA-9AA5-E964-9945DE7A0DCE}"/>
              </a:ext>
            </a:extLst>
          </p:cNvPr>
          <p:cNvSpPr>
            <a:spLocks noGrp="1"/>
          </p:cNvSpPr>
          <p:nvPr>
            <p:ph type="title" hasCustomPrompt="1"/>
          </p:nvPr>
        </p:nvSpPr>
        <p:spPr>
          <a:xfrm>
            <a:off x="395926" y="637185"/>
            <a:ext cx="9944006" cy="791565"/>
          </a:xfrm>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endParaRPr lang="en-US" dirty="0"/>
          </a:p>
        </p:txBody>
      </p:sp>
      <p:sp>
        <p:nvSpPr>
          <p:cNvPr id="12" name="Subheadline"/>
          <p:cNvSpPr>
            <a:spLocks noGrp="1"/>
          </p:cNvSpPr>
          <p:nvPr>
            <p:ph type="body" sz="quarter" idx="23" hasCustomPrompt="1"/>
          </p:nvPr>
        </p:nvSpPr>
        <p:spPr bwMode="gray">
          <a:xfrm>
            <a:off x="395926"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dirty="0" err="1"/>
              <a:t>Subheadline</a:t>
            </a:r>
            <a:r>
              <a:rPr lang="en-GB" noProof="0" dirty="0"/>
              <a:t> (12–16 </a:t>
            </a:r>
            <a:r>
              <a:rPr lang="en-GB" noProof="0" dirty="0" err="1"/>
              <a:t>pt</a:t>
            </a:r>
            <a:r>
              <a:rPr lang="en-GB" noProof="0" dirty="0"/>
              <a:t>)</a:t>
            </a:r>
          </a:p>
        </p:txBody>
      </p:sp>
      <p:sp>
        <p:nvSpPr>
          <p:cNvPr id="6" name="Chart title left"/>
          <p:cNvSpPr>
            <a:spLocks noGrp="1"/>
          </p:cNvSpPr>
          <p:nvPr>
            <p:ph type="body" sz="quarter" idx="24" hasCustomPrompt="1"/>
          </p:nvPr>
        </p:nvSpPr>
        <p:spPr bwMode="gray">
          <a:xfrm>
            <a:off x="395288" y="2364761"/>
            <a:ext cx="5579575" cy="184666"/>
          </a:xfrm>
        </p:spPr>
        <p:txBody>
          <a:bodyPr wrap="square">
            <a:spAutoFit/>
          </a:bodyPr>
          <a:lstStyle>
            <a:lvl1pPr marL="0" indent="0">
              <a:spcBef>
                <a:spcPts val="0"/>
              </a:spcBef>
              <a:spcAft>
                <a:spcPts val="0"/>
              </a:spcAft>
              <a:buNone/>
              <a:defRPr sz="1200" b="1">
                <a:solidFill>
                  <a:schemeClr val="tx2"/>
                </a:solidFill>
              </a:defRPr>
            </a:lvl1pPr>
          </a:lstStyle>
          <a:p>
            <a:pPr lvl="0"/>
            <a:r>
              <a:rPr lang="en-GB" noProof="0" dirty="0"/>
              <a:t>Chart title (12 </a:t>
            </a:r>
            <a:r>
              <a:rPr lang="en-GB" noProof="0" dirty="0" err="1"/>
              <a:t>pt</a:t>
            </a:r>
            <a:r>
              <a:rPr lang="en-GB" noProof="0" dirty="0"/>
              <a:t>)</a:t>
            </a:r>
          </a:p>
        </p:txBody>
      </p:sp>
      <p:sp>
        <p:nvSpPr>
          <p:cNvPr id="13" name="Content left"/>
          <p:cNvSpPr>
            <a:spLocks noGrp="1"/>
          </p:cNvSpPr>
          <p:nvPr>
            <p:ph sz="quarter" idx="21" hasCustomPrompt="1"/>
          </p:nvPr>
        </p:nvSpPr>
        <p:spPr bwMode="gray">
          <a:xfrm>
            <a:off x="395925" y="2755961"/>
            <a:ext cx="5572321" cy="3254975"/>
          </a:xfrm>
        </p:spPr>
        <p:txBody>
          <a:bodyPr/>
          <a:lstStyle>
            <a:lvl1pPr>
              <a:defRPr sz="1200"/>
            </a:lvl1pPr>
            <a:lvl2pPr>
              <a:defRPr sz="1200"/>
            </a:lvl2pPr>
            <a:lvl3pPr>
              <a:defRPr sz="1200"/>
            </a:lvl3pPr>
            <a:lvl4pPr>
              <a:defRPr sz="1200"/>
            </a:lvl4pPr>
            <a:lvl5pPr>
              <a:defRPr sz="1200"/>
            </a:lvl5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10" name="Chart title right"/>
          <p:cNvSpPr>
            <a:spLocks noGrp="1"/>
          </p:cNvSpPr>
          <p:nvPr>
            <p:ph type="body" sz="quarter" idx="27" hasCustomPrompt="1"/>
          </p:nvPr>
        </p:nvSpPr>
        <p:spPr bwMode="gray">
          <a:xfrm>
            <a:off x="6185151" y="2364761"/>
            <a:ext cx="5579575" cy="184666"/>
          </a:xfrm>
        </p:spPr>
        <p:txBody>
          <a:bodyPr wrap="square">
            <a:spAutoFit/>
          </a:bodyPr>
          <a:lstStyle>
            <a:lvl1pPr marL="0" indent="0">
              <a:spcBef>
                <a:spcPts val="0"/>
              </a:spcBef>
              <a:spcAft>
                <a:spcPts val="0"/>
              </a:spcAft>
              <a:buNone/>
              <a:defRPr sz="1200" b="1">
                <a:solidFill>
                  <a:schemeClr val="tx2"/>
                </a:solidFill>
              </a:defRPr>
            </a:lvl1pPr>
          </a:lstStyle>
          <a:p>
            <a:pPr lvl="0"/>
            <a:r>
              <a:rPr lang="en-GB" noProof="0" dirty="0"/>
              <a:t>Chart title (12 </a:t>
            </a:r>
            <a:r>
              <a:rPr lang="en-GB" noProof="0" dirty="0" err="1"/>
              <a:t>pt</a:t>
            </a:r>
            <a:r>
              <a:rPr lang="en-GB" noProof="0" dirty="0"/>
              <a:t>)</a:t>
            </a:r>
          </a:p>
        </p:txBody>
      </p:sp>
      <p:sp>
        <p:nvSpPr>
          <p:cNvPr id="9" name="Content right"/>
          <p:cNvSpPr>
            <a:spLocks noGrp="1"/>
          </p:cNvSpPr>
          <p:nvPr>
            <p:ph sz="quarter" idx="26" hasCustomPrompt="1"/>
          </p:nvPr>
        </p:nvSpPr>
        <p:spPr bwMode="gray">
          <a:xfrm>
            <a:off x="6195376" y="2755961"/>
            <a:ext cx="5572321" cy="3254975"/>
          </a:xfrm>
        </p:spPr>
        <p:txBody>
          <a:bodyPr/>
          <a:lstStyle>
            <a:lvl1pPr>
              <a:defRPr sz="1200"/>
            </a:lvl1pPr>
            <a:lvl2pPr>
              <a:defRPr sz="1200"/>
            </a:lvl2pPr>
            <a:lvl3pPr>
              <a:defRPr sz="1200"/>
            </a:lvl3pPr>
            <a:lvl4pPr>
              <a:defRPr sz="1200"/>
            </a:lvl4pPr>
            <a:lvl5pPr>
              <a:defRPr sz="1200"/>
            </a:lvl5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18" name="Disclaimer"/>
          <p:cNvSpPr>
            <a:spLocks noGrp="1"/>
          </p:cNvSpPr>
          <p:nvPr>
            <p:ph type="body" sz="quarter" idx="22" hasCustomPrompt="1"/>
          </p:nvPr>
        </p:nvSpPr>
        <p:spPr bwMode="gray">
          <a:xfrm>
            <a:off x="398770" y="6235200"/>
            <a:ext cx="10633847" cy="374400"/>
          </a:xfrm>
        </p:spPr>
        <p:txBody>
          <a:bodyPr anchor="b"/>
          <a:lstStyle>
            <a:lvl1pPr marL="0" indent="0">
              <a:lnSpc>
                <a:spcPct val="100000"/>
              </a:lnSpc>
              <a:spcBef>
                <a:spcPts val="0"/>
              </a:spcBef>
              <a:spcAft>
                <a:spcPts val="0"/>
              </a:spcAft>
              <a:buNone/>
              <a:defRPr sz="800" baseline="0">
                <a:solidFill>
                  <a:schemeClr val="tx2"/>
                </a:solidFill>
                <a:latin typeface="Arial Narrow" panose="020B0606020202030204" pitchFamily="34" charset="0"/>
              </a:defRPr>
            </a:lvl1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3147496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with subheading &amp; chart title (Disclaimer)">
    <p:spTree>
      <p:nvGrpSpPr>
        <p:cNvPr id="1" name=""/>
        <p:cNvGrpSpPr/>
        <p:nvPr/>
      </p:nvGrpSpPr>
      <p:grpSpPr>
        <a:xfrm>
          <a:off x="0" y="0"/>
          <a:ext cx="0" cy="0"/>
          <a:chOff x="0" y="0"/>
          <a:chExt cx="0" cy="0"/>
        </a:xfrm>
      </p:grpSpPr>
      <p:sp>
        <p:nvSpPr>
          <p:cNvPr id="3" name="Headline">
            <a:extLst>
              <a:ext uri="{FF2B5EF4-FFF2-40B4-BE49-F238E27FC236}">
                <a16:creationId xmlns:a16="http://schemas.microsoft.com/office/drawing/2014/main" id="{FBEFB399-A858-0221-BDBE-ECA49A4C07EB}"/>
              </a:ext>
            </a:extLst>
          </p:cNvPr>
          <p:cNvSpPr>
            <a:spLocks noGrp="1"/>
          </p:cNvSpPr>
          <p:nvPr>
            <p:ph type="title" hasCustomPrompt="1"/>
          </p:nvPr>
        </p:nvSpPr>
        <p:spPr>
          <a:xfrm>
            <a:off x="395926" y="637185"/>
            <a:ext cx="9944006" cy="791565"/>
          </a:xfrm>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endParaRPr lang="en-US" dirty="0"/>
          </a:p>
        </p:txBody>
      </p:sp>
      <p:sp>
        <p:nvSpPr>
          <p:cNvPr id="12" name="Subheadline"/>
          <p:cNvSpPr>
            <a:spLocks noGrp="1"/>
          </p:cNvSpPr>
          <p:nvPr>
            <p:ph type="body" sz="quarter" idx="23" hasCustomPrompt="1"/>
          </p:nvPr>
        </p:nvSpPr>
        <p:spPr bwMode="gray">
          <a:xfrm>
            <a:off x="395926"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dirty="0" err="1"/>
              <a:t>Subheadline</a:t>
            </a:r>
            <a:r>
              <a:rPr lang="en-GB" noProof="0" dirty="0"/>
              <a:t> (12–16 </a:t>
            </a:r>
            <a:r>
              <a:rPr lang="en-GB" noProof="0" dirty="0" err="1"/>
              <a:t>pt</a:t>
            </a:r>
            <a:r>
              <a:rPr lang="en-GB" noProof="0" dirty="0"/>
              <a:t>)</a:t>
            </a:r>
          </a:p>
        </p:txBody>
      </p:sp>
      <p:sp>
        <p:nvSpPr>
          <p:cNvPr id="13" name="Content left"/>
          <p:cNvSpPr>
            <a:spLocks noGrp="1"/>
          </p:cNvSpPr>
          <p:nvPr>
            <p:ph sz="quarter" idx="21" hasCustomPrompt="1"/>
          </p:nvPr>
        </p:nvSpPr>
        <p:spPr bwMode="gray">
          <a:xfrm>
            <a:off x="398769" y="2371627"/>
            <a:ext cx="3633233" cy="3817938"/>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11" name="Content middle"/>
          <p:cNvSpPr>
            <a:spLocks noGrp="1"/>
          </p:cNvSpPr>
          <p:nvPr>
            <p:ph sz="quarter" idx="28" hasCustomPrompt="1"/>
          </p:nvPr>
        </p:nvSpPr>
        <p:spPr bwMode="gray">
          <a:xfrm>
            <a:off x="4265131" y="2371627"/>
            <a:ext cx="3633233" cy="3817938"/>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9" name="Content right"/>
          <p:cNvSpPr>
            <a:spLocks noGrp="1"/>
          </p:cNvSpPr>
          <p:nvPr>
            <p:ph sz="quarter" idx="26" hasCustomPrompt="1"/>
          </p:nvPr>
        </p:nvSpPr>
        <p:spPr bwMode="gray">
          <a:xfrm>
            <a:off x="8131493" y="2371627"/>
            <a:ext cx="3633233" cy="3817938"/>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18" name="Disclaimer"/>
          <p:cNvSpPr>
            <a:spLocks noGrp="1"/>
          </p:cNvSpPr>
          <p:nvPr>
            <p:ph type="body" sz="quarter" idx="22" hasCustomPrompt="1"/>
          </p:nvPr>
        </p:nvSpPr>
        <p:spPr bwMode="gray">
          <a:xfrm>
            <a:off x="398770" y="6235200"/>
            <a:ext cx="10633847" cy="374400"/>
          </a:xfrm>
        </p:spPr>
        <p:txBody>
          <a:bodyPr anchor="b"/>
          <a:lstStyle>
            <a:lvl1pPr marL="0" indent="0">
              <a:lnSpc>
                <a:spcPct val="100000"/>
              </a:lnSpc>
              <a:spcBef>
                <a:spcPts val="0"/>
              </a:spcBef>
              <a:spcAft>
                <a:spcPts val="0"/>
              </a:spcAft>
              <a:buNone/>
              <a:defRPr sz="800" baseline="0">
                <a:solidFill>
                  <a:schemeClr val="tx2"/>
                </a:solidFill>
                <a:latin typeface="Arial Narrow" panose="020B0606020202030204" pitchFamily="34" charset="0"/>
              </a:defRPr>
            </a:lvl1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4228192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plus pictures with subheading (Disclaimer)">
    <p:spTree>
      <p:nvGrpSpPr>
        <p:cNvPr id="1" name=""/>
        <p:cNvGrpSpPr/>
        <p:nvPr/>
      </p:nvGrpSpPr>
      <p:grpSpPr>
        <a:xfrm>
          <a:off x="0" y="0"/>
          <a:ext cx="0" cy="0"/>
          <a:chOff x="0" y="0"/>
          <a:chExt cx="0" cy="0"/>
        </a:xfrm>
      </p:grpSpPr>
      <p:sp>
        <p:nvSpPr>
          <p:cNvPr id="2" name="Headline"/>
          <p:cNvSpPr>
            <a:spLocks noGrp="1"/>
          </p:cNvSpPr>
          <p:nvPr>
            <p:ph type="title" hasCustomPrompt="1"/>
          </p:nvPr>
        </p:nvSpPr>
        <p:spPr/>
        <p:txBody>
          <a:bodyPr/>
          <a:lstStyle>
            <a:lvl1pPr>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p>
        </p:txBody>
      </p:sp>
      <p:sp>
        <p:nvSpPr>
          <p:cNvPr id="12" name="Subheadline"/>
          <p:cNvSpPr>
            <a:spLocks noGrp="1"/>
          </p:cNvSpPr>
          <p:nvPr>
            <p:ph type="body" sz="quarter" idx="23" hasCustomPrompt="1"/>
          </p:nvPr>
        </p:nvSpPr>
        <p:spPr bwMode="gray">
          <a:xfrm>
            <a:off x="398769" y="1591200"/>
            <a:ext cx="11369354"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dirty="0" err="1"/>
              <a:t>Subheadline</a:t>
            </a:r>
            <a:r>
              <a:rPr lang="en-GB" noProof="0" dirty="0"/>
              <a:t> (12–16 </a:t>
            </a:r>
            <a:r>
              <a:rPr lang="en-GB" noProof="0" dirty="0" err="1"/>
              <a:t>pt</a:t>
            </a:r>
            <a:r>
              <a:rPr lang="en-GB" noProof="0" dirty="0"/>
              <a:t>)</a:t>
            </a:r>
          </a:p>
        </p:txBody>
      </p:sp>
      <p:sp>
        <p:nvSpPr>
          <p:cNvPr id="4" name="Picture left">
            <a:extLst>
              <a:ext uri="{FF2B5EF4-FFF2-40B4-BE49-F238E27FC236}">
                <a16:creationId xmlns:a16="http://schemas.microsoft.com/office/drawing/2014/main" id="{30FC73BF-F3CF-390A-AA91-788A1D11D3E4}"/>
              </a:ext>
            </a:extLst>
          </p:cNvPr>
          <p:cNvSpPr>
            <a:spLocks noGrp="1"/>
          </p:cNvSpPr>
          <p:nvPr>
            <p:ph type="pic" sz="quarter" idx="30"/>
          </p:nvPr>
        </p:nvSpPr>
        <p:spPr>
          <a:xfrm>
            <a:off x="398770" y="2371626"/>
            <a:ext cx="3633231" cy="1800000"/>
          </a:xfrm>
          <a:solidFill>
            <a:srgbClr val="DADADA"/>
          </a:solidFill>
        </p:spPr>
        <p:txBody>
          <a:bodyPr/>
          <a:lstStyle>
            <a:lvl1pPr marL="0" indent="0">
              <a:buNone/>
              <a:defRPr/>
            </a:lvl1pPr>
          </a:lstStyle>
          <a:p>
            <a:endParaRPr lang="de-DE" dirty="0"/>
          </a:p>
        </p:txBody>
      </p:sp>
      <p:sp>
        <p:nvSpPr>
          <p:cNvPr id="13" name="Content left"/>
          <p:cNvSpPr>
            <a:spLocks noGrp="1"/>
          </p:cNvSpPr>
          <p:nvPr>
            <p:ph sz="quarter" idx="21" hasCustomPrompt="1"/>
          </p:nvPr>
        </p:nvSpPr>
        <p:spPr bwMode="gray">
          <a:xfrm>
            <a:off x="398770" y="4385654"/>
            <a:ext cx="3633231" cy="1786546"/>
          </a:xfrm>
        </p:spPr>
        <p:txBody>
          <a:bodyPr/>
          <a:lstStyle>
            <a:lvl1pPr>
              <a:defRPr sz="1200"/>
            </a:lvl1pPr>
            <a:lvl2pPr>
              <a:defRPr sz="1200"/>
            </a:lvl2pPr>
            <a:lvl3pPr>
              <a:defRPr sz="1200"/>
            </a:lvl3pPr>
            <a:lvl4pPr>
              <a:defRPr sz="1200"/>
            </a:lvl4pPr>
            <a:lvl5pPr>
              <a:defRPr sz="1200"/>
            </a:lvl5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5" name="Picture middle">
            <a:extLst>
              <a:ext uri="{FF2B5EF4-FFF2-40B4-BE49-F238E27FC236}">
                <a16:creationId xmlns:a16="http://schemas.microsoft.com/office/drawing/2014/main" id="{04A64EB1-6BDE-CCC0-B3C8-D03A67591C68}"/>
              </a:ext>
            </a:extLst>
          </p:cNvPr>
          <p:cNvSpPr>
            <a:spLocks noGrp="1"/>
          </p:cNvSpPr>
          <p:nvPr>
            <p:ph type="pic" sz="quarter" idx="31"/>
          </p:nvPr>
        </p:nvSpPr>
        <p:spPr>
          <a:xfrm>
            <a:off x="4266832" y="2371626"/>
            <a:ext cx="3633231" cy="1800000"/>
          </a:xfrm>
          <a:solidFill>
            <a:srgbClr val="DADADA"/>
          </a:solidFill>
        </p:spPr>
        <p:txBody>
          <a:bodyPr/>
          <a:lstStyle>
            <a:lvl1pPr marL="0" indent="0">
              <a:buNone/>
              <a:defRPr/>
            </a:lvl1pPr>
          </a:lstStyle>
          <a:p>
            <a:endParaRPr lang="de-DE" dirty="0"/>
          </a:p>
        </p:txBody>
      </p:sp>
      <p:sp>
        <p:nvSpPr>
          <p:cNvPr id="11" name="Content middle"/>
          <p:cNvSpPr>
            <a:spLocks noGrp="1"/>
          </p:cNvSpPr>
          <p:nvPr>
            <p:ph sz="quarter" idx="28" hasCustomPrompt="1"/>
          </p:nvPr>
        </p:nvSpPr>
        <p:spPr bwMode="gray">
          <a:xfrm>
            <a:off x="4266832" y="4385654"/>
            <a:ext cx="3633231" cy="1786546"/>
          </a:xfrm>
        </p:spPr>
        <p:txBody>
          <a:bodyPr/>
          <a:lstStyle>
            <a:lvl1pPr>
              <a:defRPr sz="1200"/>
            </a:lvl1pPr>
            <a:lvl2pPr>
              <a:defRPr sz="1200"/>
            </a:lvl2pPr>
            <a:lvl3pPr>
              <a:defRPr sz="1200"/>
            </a:lvl3pPr>
            <a:lvl4pPr>
              <a:defRPr sz="1200"/>
            </a:lvl4pPr>
            <a:lvl5pPr>
              <a:defRPr sz="1200"/>
            </a:lvl5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6" name="Picture right">
            <a:extLst>
              <a:ext uri="{FF2B5EF4-FFF2-40B4-BE49-F238E27FC236}">
                <a16:creationId xmlns:a16="http://schemas.microsoft.com/office/drawing/2014/main" id="{B85F1999-AD86-1FEF-BB41-A5246961E672}"/>
              </a:ext>
            </a:extLst>
          </p:cNvPr>
          <p:cNvSpPr>
            <a:spLocks noGrp="1"/>
          </p:cNvSpPr>
          <p:nvPr>
            <p:ph type="pic" sz="quarter" idx="32"/>
          </p:nvPr>
        </p:nvSpPr>
        <p:spPr>
          <a:xfrm>
            <a:off x="8134892" y="2371626"/>
            <a:ext cx="3633231" cy="1800000"/>
          </a:xfrm>
          <a:solidFill>
            <a:srgbClr val="DADADA"/>
          </a:solidFill>
        </p:spPr>
        <p:txBody>
          <a:bodyPr/>
          <a:lstStyle>
            <a:lvl1pPr marL="0" indent="0">
              <a:buNone/>
              <a:defRPr/>
            </a:lvl1pPr>
          </a:lstStyle>
          <a:p>
            <a:endParaRPr lang="de-DE" dirty="0"/>
          </a:p>
        </p:txBody>
      </p:sp>
      <p:sp>
        <p:nvSpPr>
          <p:cNvPr id="9" name="Content right"/>
          <p:cNvSpPr>
            <a:spLocks noGrp="1"/>
          </p:cNvSpPr>
          <p:nvPr>
            <p:ph sz="quarter" idx="26" hasCustomPrompt="1"/>
          </p:nvPr>
        </p:nvSpPr>
        <p:spPr bwMode="gray">
          <a:xfrm>
            <a:off x="8134892" y="4385654"/>
            <a:ext cx="3633231" cy="1786546"/>
          </a:xfrm>
        </p:spPr>
        <p:txBody>
          <a:bodyPr/>
          <a:lstStyle>
            <a:lvl1pPr>
              <a:defRPr sz="1200"/>
            </a:lvl1pPr>
            <a:lvl2pPr>
              <a:defRPr sz="1200"/>
            </a:lvl2pPr>
            <a:lvl3pPr>
              <a:defRPr sz="1200"/>
            </a:lvl3pPr>
            <a:lvl4pPr>
              <a:defRPr sz="1200"/>
            </a:lvl4pPr>
            <a:lvl5pPr>
              <a:defRPr sz="1200"/>
            </a:lvl5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18" name="Disclaimer"/>
          <p:cNvSpPr>
            <a:spLocks noGrp="1"/>
          </p:cNvSpPr>
          <p:nvPr>
            <p:ph type="body" sz="quarter" idx="22" hasCustomPrompt="1"/>
          </p:nvPr>
        </p:nvSpPr>
        <p:spPr bwMode="gray">
          <a:xfrm>
            <a:off x="398769" y="6235200"/>
            <a:ext cx="10633846" cy="374400"/>
          </a:xfrm>
        </p:spPr>
        <p:txBody>
          <a:bodyPr anchor="b"/>
          <a:lstStyle>
            <a:lvl1pPr marL="0" indent="0">
              <a:lnSpc>
                <a:spcPct val="100000"/>
              </a:lnSpc>
              <a:spcBef>
                <a:spcPts val="0"/>
              </a:spcBef>
              <a:spcAft>
                <a:spcPts val="0"/>
              </a:spcAft>
              <a:buNone/>
              <a:defRPr sz="800" baseline="0">
                <a:solidFill>
                  <a:schemeClr val="tx2"/>
                </a:solidFill>
                <a:latin typeface="Arial Narrow" panose="020B0606020202030204" pitchFamily="34" charset="0"/>
              </a:defRPr>
            </a:lvl1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22800463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picture 1 (Disclaimer)">
    <p:spTree>
      <p:nvGrpSpPr>
        <p:cNvPr id="1" name=""/>
        <p:cNvGrpSpPr/>
        <p:nvPr/>
      </p:nvGrpSpPr>
      <p:grpSpPr>
        <a:xfrm>
          <a:off x="0" y="0"/>
          <a:ext cx="0" cy="0"/>
          <a:chOff x="0" y="0"/>
          <a:chExt cx="0" cy="0"/>
        </a:xfrm>
      </p:grpSpPr>
      <p:sp>
        <p:nvSpPr>
          <p:cNvPr id="4" name="Picture">
            <a:extLst>
              <a:ext uri="{FF2B5EF4-FFF2-40B4-BE49-F238E27FC236}">
                <a16:creationId xmlns:a16="http://schemas.microsoft.com/office/drawing/2014/main" id="{1C72E3D5-3F9A-FB52-17ED-1D029BD5B760}"/>
              </a:ext>
            </a:extLst>
          </p:cNvPr>
          <p:cNvSpPr>
            <a:spLocks noGrp="1"/>
          </p:cNvSpPr>
          <p:nvPr>
            <p:ph type="pic" sz="quarter" idx="29"/>
          </p:nvPr>
        </p:nvSpPr>
        <p:spPr>
          <a:xfrm>
            <a:off x="0" y="0"/>
            <a:ext cx="7056000" cy="5940000"/>
          </a:xfrm>
          <a:solidFill>
            <a:schemeClr val="bg2">
              <a:lumMod val="20000"/>
              <a:lumOff val="80000"/>
            </a:schemeClr>
          </a:solidFill>
        </p:spPr>
        <p:txBody>
          <a:bodyPr/>
          <a:lstStyle>
            <a:lvl1pPr marL="0" indent="0">
              <a:buNone/>
              <a:defRPr/>
            </a:lvl1pPr>
          </a:lstStyle>
          <a:p>
            <a:endParaRPr lang="de-DE" dirty="0"/>
          </a:p>
        </p:txBody>
      </p:sp>
      <p:sp>
        <p:nvSpPr>
          <p:cNvPr id="7" name="Headline">
            <a:extLst>
              <a:ext uri="{FF2B5EF4-FFF2-40B4-BE49-F238E27FC236}">
                <a16:creationId xmlns:a16="http://schemas.microsoft.com/office/drawing/2014/main" id="{E2CF6106-C854-E65A-CF91-78E55BC0ACD0}"/>
              </a:ext>
            </a:extLst>
          </p:cNvPr>
          <p:cNvSpPr>
            <a:spLocks noGrp="1"/>
          </p:cNvSpPr>
          <p:nvPr>
            <p:ph type="title" hasCustomPrompt="1"/>
          </p:nvPr>
        </p:nvSpPr>
        <p:spPr>
          <a:xfrm>
            <a:off x="7456601" y="1584324"/>
            <a:ext cx="4316400" cy="861774"/>
          </a:xfrm>
        </p:spPr>
        <p:txBody>
          <a:bodyPr/>
          <a:lstStyle>
            <a:lvl1pPr>
              <a:defRPr/>
            </a:lvl1pPr>
          </a:lstStyle>
          <a:p>
            <a:r>
              <a:rPr lang="en-GB"/>
              <a:t>Mastertitelformat bearbeiten</a:t>
            </a:r>
            <a:endParaRPr lang="en-GB" dirty="0"/>
          </a:p>
        </p:txBody>
      </p:sp>
      <p:sp>
        <p:nvSpPr>
          <p:cNvPr id="3" name="Content">
            <a:extLst>
              <a:ext uri="{FF2B5EF4-FFF2-40B4-BE49-F238E27FC236}">
                <a16:creationId xmlns:a16="http://schemas.microsoft.com/office/drawing/2014/main" id="{2B810075-7FDA-3A17-48F9-1BB2C73285A3}"/>
              </a:ext>
            </a:extLst>
          </p:cNvPr>
          <p:cNvSpPr>
            <a:spLocks noGrp="1"/>
          </p:cNvSpPr>
          <p:nvPr>
            <p:ph sz="quarter" idx="30" hasCustomPrompt="1"/>
          </p:nvPr>
        </p:nvSpPr>
        <p:spPr bwMode="gray">
          <a:xfrm>
            <a:off x="7456604" y="3048001"/>
            <a:ext cx="4316297" cy="2892001"/>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2" name="Disclaimer">
            <a:extLst>
              <a:ext uri="{FF2B5EF4-FFF2-40B4-BE49-F238E27FC236}">
                <a16:creationId xmlns:a16="http://schemas.microsoft.com/office/drawing/2014/main" id="{3A8DEEC7-275B-DD17-F418-7C82A4F1349B}"/>
              </a:ext>
            </a:extLst>
          </p:cNvPr>
          <p:cNvSpPr>
            <a:spLocks noGrp="1"/>
          </p:cNvSpPr>
          <p:nvPr>
            <p:ph type="body" sz="quarter" idx="26" hasCustomPrompt="1"/>
          </p:nvPr>
        </p:nvSpPr>
        <p:spPr bwMode="gray">
          <a:xfrm>
            <a:off x="398769" y="6235200"/>
            <a:ext cx="10633846" cy="374400"/>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vl2pPr>
              <a:lnSpc>
                <a:spcPct val="100000"/>
              </a:lnSpc>
              <a:spcBef>
                <a:spcPts val="0"/>
              </a:spcBef>
              <a:spcAft>
                <a:spcPts val="0"/>
              </a:spcAft>
              <a:defRPr sz="800">
                <a:solidFill>
                  <a:srgbClr val="4D4D4D"/>
                </a:solidFill>
              </a:defRPr>
            </a:lvl2pPr>
            <a:lvl3pPr>
              <a:lnSpc>
                <a:spcPct val="100000"/>
              </a:lnSpc>
              <a:spcBef>
                <a:spcPts val="0"/>
              </a:spcBef>
              <a:spcAft>
                <a:spcPts val="0"/>
              </a:spcAft>
              <a:defRPr sz="800">
                <a:solidFill>
                  <a:srgbClr val="4D4D4D"/>
                </a:solidFill>
              </a:defRPr>
            </a:lvl3pPr>
            <a:lvl4pPr>
              <a:lnSpc>
                <a:spcPct val="100000"/>
              </a:lnSpc>
              <a:spcBef>
                <a:spcPts val="0"/>
              </a:spcBef>
              <a:spcAft>
                <a:spcPts val="0"/>
              </a:spcAft>
              <a:defRPr sz="800">
                <a:solidFill>
                  <a:srgbClr val="4D4D4D"/>
                </a:solidFill>
              </a:defRPr>
            </a:lvl4pPr>
            <a:lvl5pPr>
              <a:lnSpc>
                <a:spcPct val="100000"/>
              </a:lnSpc>
              <a:spcBef>
                <a:spcPts val="0"/>
              </a:spcBef>
              <a:spcAft>
                <a:spcPts val="0"/>
              </a:spcAft>
              <a:defRPr sz="800">
                <a:solidFill>
                  <a:srgbClr val="4D4D4D"/>
                </a:solidFill>
              </a:defRPr>
            </a:lvl5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2168627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g picture 2 (Disclaimer)">
    <p:spTree>
      <p:nvGrpSpPr>
        <p:cNvPr id="1" name=""/>
        <p:cNvGrpSpPr/>
        <p:nvPr/>
      </p:nvGrpSpPr>
      <p:grpSpPr>
        <a:xfrm>
          <a:off x="0" y="0"/>
          <a:ext cx="0" cy="0"/>
          <a:chOff x="0" y="0"/>
          <a:chExt cx="0" cy="0"/>
        </a:xfrm>
      </p:grpSpPr>
      <p:sp>
        <p:nvSpPr>
          <p:cNvPr id="4" name="Picture">
            <a:extLst>
              <a:ext uri="{FF2B5EF4-FFF2-40B4-BE49-F238E27FC236}">
                <a16:creationId xmlns:a16="http://schemas.microsoft.com/office/drawing/2014/main" id="{1C72E3D5-3F9A-FB52-17ED-1D029BD5B760}"/>
              </a:ext>
            </a:extLst>
          </p:cNvPr>
          <p:cNvSpPr>
            <a:spLocks noGrp="1"/>
          </p:cNvSpPr>
          <p:nvPr>
            <p:ph type="pic" sz="quarter" idx="29"/>
          </p:nvPr>
        </p:nvSpPr>
        <p:spPr>
          <a:xfrm>
            <a:off x="0" y="0"/>
            <a:ext cx="8928000" cy="6084000"/>
          </a:xfrm>
          <a:solidFill>
            <a:schemeClr val="bg2">
              <a:lumMod val="20000"/>
              <a:lumOff val="80000"/>
            </a:schemeClr>
          </a:solidFill>
        </p:spPr>
        <p:txBody>
          <a:bodyPr/>
          <a:lstStyle>
            <a:lvl1pPr marL="0" indent="0">
              <a:buNone/>
              <a:defRPr/>
            </a:lvl1pPr>
          </a:lstStyle>
          <a:p>
            <a:endParaRPr lang="de-DE" dirty="0"/>
          </a:p>
        </p:txBody>
      </p:sp>
      <p:sp>
        <p:nvSpPr>
          <p:cNvPr id="9" name="Content"/>
          <p:cNvSpPr>
            <a:spLocks noGrp="1"/>
          </p:cNvSpPr>
          <p:nvPr>
            <p:ph sz="quarter" idx="26" hasCustomPrompt="1"/>
          </p:nvPr>
        </p:nvSpPr>
        <p:spPr bwMode="gray">
          <a:xfrm>
            <a:off x="9313246" y="1332000"/>
            <a:ext cx="2462400" cy="47520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2" name="Disclaimer">
            <a:extLst>
              <a:ext uri="{FF2B5EF4-FFF2-40B4-BE49-F238E27FC236}">
                <a16:creationId xmlns:a16="http://schemas.microsoft.com/office/drawing/2014/main" id="{553A1194-2A92-48E2-271F-A4287CB6A939}"/>
              </a:ext>
            </a:extLst>
          </p:cNvPr>
          <p:cNvSpPr>
            <a:spLocks noGrp="1"/>
          </p:cNvSpPr>
          <p:nvPr>
            <p:ph type="body" sz="quarter" idx="30" hasCustomPrompt="1"/>
          </p:nvPr>
        </p:nvSpPr>
        <p:spPr bwMode="gray">
          <a:xfrm>
            <a:off x="398769" y="6235200"/>
            <a:ext cx="10633846" cy="374400"/>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vl2pPr>
              <a:lnSpc>
                <a:spcPct val="100000"/>
              </a:lnSpc>
              <a:spcBef>
                <a:spcPts val="0"/>
              </a:spcBef>
              <a:spcAft>
                <a:spcPts val="0"/>
              </a:spcAft>
              <a:defRPr sz="800">
                <a:solidFill>
                  <a:srgbClr val="4D4D4D"/>
                </a:solidFill>
              </a:defRPr>
            </a:lvl2pPr>
            <a:lvl3pPr>
              <a:lnSpc>
                <a:spcPct val="100000"/>
              </a:lnSpc>
              <a:spcBef>
                <a:spcPts val="0"/>
              </a:spcBef>
              <a:spcAft>
                <a:spcPts val="0"/>
              </a:spcAft>
              <a:defRPr sz="800">
                <a:solidFill>
                  <a:srgbClr val="4D4D4D"/>
                </a:solidFill>
              </a:defRPr>
            </a:lvl3pPr>
            <a:lvl4pPr>
              <a:lnSpc>
                <a:spcPct val="100000"/>
              </a:lnSpc>
              <a:spcBef>
                <a:spcPts val="0"/>
              </a:spcBef>
              <a:spcAft>
                <a:spcPts val="0"/>
              </a:spcAft>
              <a:defRPr sz="800">
                <a:solidFill>
                  <a:srgbClr val="4D4D4D"/>
                </a:solidFill>
              </a:defRPr>
            </a:lvl4pPr>
            <a:lvl5pPr>
              <a:lnSpc>
                <a:spcPct val="100000"/>
              </a:lnSpc>
              <a:spcBef>
                <a:spcPts val="0"/>
              </a:spcBef>
              <a:spcAft>
                <a:spcPts val="0"/>
              </a:spcAft>
              <a:defRPr sz="800">
                <a:solidFill>
                  <a:srgbClr val="4D4D4D"/>
                </a:solidFill>
              </a:defRPr>
            </a:lvl5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1092171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_full picture_placeholder">
    <p:bg>
      <p:bgRef idx="1001">
        <a:schemeClr val="bg1"/>
      </p:bgRef>
    </p:bg>
    <p:spTree>
      <p:nvGrpSpPr>
        <p:cNvPr id="1" name=""/>
        <p:cNvGrpSpPr/>
        <p:nvPr/>
      </p:nvGrpSpPr>
      <p:grpSpPr>
        <a:xfrm>
          <a:off x="0" y="0"/>
          <a:ext cx="0" cy="0"/>
          <a:chOff x="0" y="0"/>
          <a:chExt cx="0" cy="0"/>
        </a:xfrm>
      </p:grpSpPr>
      <p:sp>
        <p:nvSpPr>
          <p:cNvPr id="8" name="Picture">
            <a:extLst>
              <a:ext uri="{FF2B5EF4-FFF2-40B4-BE49-F238E27FC236}">
                <a16:creationId xmlns:a16="http://schemas.microsoft.com/office/drawing/2014/main" id="{0A049A99-C5E8-C766-05CC-A9F870DE8193}"/>
              </a:ext>
            </a:extLst>
          </p:cNvPr>
          <p:cNvSpPr>
            <a:spLocks noGrp="1"/>
          </p:cNvSpPr>
          <p:nvPr>
            <p:ph type="pic" sz="quarter" idx="15"/>
          </p:nvPr>
        </p:nvSpPr>
        <p:spPr>
          <a:xfrm>
            <a:off x="3175" y="0"/>
            <a:ext cx="12188825" cy="6858000"/>
          </a:xfrm>
          <a:ln>
            <a:noFill/>
          </a:ln>
        </p:spPr>
        <p:txBody>
          <a:bodyPr/>
          <a:lstStyle>
            <a:lvl1pPr marL="0" indent="0">
              <a:buNone/>
              <a:defRPr/>
            </a:lvl1pPr>
          </a:lstStyle>
          <a:p>
            <a:endParaRPr lang="en-GB" dirty="0"/>
          </a:p>
        </p:txBody>
      </p:sp>
      <p:sp>
        <p:nvSpPr>
          <p:cNvPr id="107" name="Title"/>
          <p:cNvSpPr>
            <a:spLocks noGrp="1"/>
          </p:cNvSpPr>
          <p:nvPr>
            <p:ph type="body" sz="quarter" idx="12" hasCustomPrompt="1"/>
          </p:nvPr>
        </p:nvSpPr>
        <p:spPr bwMode="gray">
          <a:xfrm>
            <a:off x="398770" y="2095848"/>
            <a:ext cx="4644000" cy="2308324"/>
          </a:xfrm>
        </p:spPr>
        <p:txBody>
          <a:bodyPr wrap="square" lIns="0" tIns="0" rIns="0" bIns="0" anchor="b">
            <a:spAutoFit/>
          </a:bodyPr>
          <a:lstStyle>
            <a:lvl1pPr marL="0" indent="0">
              <a:spcBef>
                <a:spcPts val="0"/>
              </a:spcBef>
              <a:spcAft>
                <a:spcPts val="0"/>
              </a:spcAft>
              <a:buNone/>
              <a:tabLst/>
              <a:defRPr sz="5000" b="0" baseline="0">
                <a:solidFill>
                  <a:schemeClr val="tx2"/>
                </a:solidFill>
                <a:latin typeface="Arial" panose="020B0604020202020204" pitchFamily="34" charset="0"/>
              </a:defRPr>
            </a:lvl1pPr>
            <a:lvl2pPr marL="184150" indent="0">
              <a:buNone/>
              <a:defRPr sz="3000">
                <a:solidFill>
                  <a:schemeClr val="bg1"/>
                </a:solidFill>
              </a:defRPr>
            </a:lvl2pPr>
            <a:lvl3pPr marL="360362" indent="0">
              <a:buNone/>
              <a:defRPr sz="3000">
                <a:solidFill>
                  <a:schemeClr val="bg1"/>
                </a:solidFill>
              </a:defRPr>
            </a:lvl3pPr>
            <a:lvl4pPr marL="539750" indent="0">
              <a:buNone/>
              <a:defRPr sz="3000">
                <a:solidFill>
                  <a:schemeClr val="bg1"/>
                </a:solidFill>
              </a:defRPr>
            </a:lvl4pPr>
            <a:lvl5pPr marL="549275" indent="0">
              <a:buFont typeface="Arial" panose="020B0604020202020204" pitchFamily="34" charset="0"/>
              <a:buNone/>
              <a:defRPr sz="3000">
                <a:solidFill>
                  <a:schemeClr val="bg1"/>
                </a:solidFill>
              </a:defRPr>
            </a:lvl5pPr>
          </a:lstStyle>
          <a:p>
            <a:pPr lvl="0"/>
            <a:r>
              <a:rPr lang="en-GB" noProof="0" dirty="0"/>
              <a:t>Title of the presentation</a:t>
            </a:r>
            <a:br>
              <a:rPr lang="en-GB" noProof="0" dirty="0"/>
            </a:br>
            <a:r>
              <a:rPr lang="en-GB" noProof="0" dirty="0"/>
              <a:t>(40–70 </a:t>
            </a:r>
            <a:r>
              <a:rPr lang="en-GB" noProof="0" dirty="0" err="1"/>
              <a:t>pt</a:t>
            </a:r>
            <a:r>
              <a:rPr lang="en-GB" noProof="0" dirty="0"/>
              <a:t>)</a:t>
            </a:r>
          </a:p>
        </p:txBody>
      </p:sp>
      <p:sp>
        <p:nvSpPr>
          <p:cNvPr id="48" name="Subtitle"/>
          <p:cNvSpPr>
            <a:spLocks noGrp="1"/>
          </p:cNvSpPr>
          <p:nvPr userDrawn="1">
            <p:ph type="body" sz="quarter" idx="14" hasCustomPrompt="1"/>
          </p:nvPr>
        </p:nvSpPr>
        <p:spPr bwMode="gray">
          <a:xfrm>
            <a:off x="398770" y="4810558"/>
            <a:ext cx="4644000" cy="430887"/>
          </a:xfrm>
        </p:spPr>
        <p:txBody>
          <a:bodyPr wrap="square" lIns="0" rIns="0" anchor="t">
            <a:spAutoFit/>
          </a:bodyPr>
          <a:lstStyle>
            <a:lvl1pPr marL="0" indent="0">
              <a:spcBef>
                <a:spcPts val="0"/>
              </a:spcBef>
              <a:spcAft>
                <a:spcPts val="0"/>
              </a:spcAft>
              <a:buNone/>
              <a:defRPr sz="1400">
                <a:solidFill>
                  <a:schemeClr val="tx2"/>
                </a:solidFill>
              </a:defRPr>
            </a:lvl1pPr>
          </a:lstStyle>
          <a:p>
            <a:pPr lvl="0"/>
            <a:r>
              <a:rPr lang="en-GB" noProof="0" dirty="0"/>
              <a:t>Subtitle of the presentation</a:t>
            </a:r>
          </a:p>
          <a:p>
            <a:pPr lvl="0"/>
            <a:r>
              <a:rPr lang="en-GB" noProof="0" dirty="0"/>
              <a:t>2nd line if required</a:t>
            </a:r>
          </a:p>
        </p:txBody>
      </p:sp>
      <p:sp>
        <p:nvSpPr>
          <p:cNvPr id="57" name="Author"/>
          <p:cNvSpPr>
            <a:spLocks noGrp="1"/>
          </p:cNvSpPr>
          <p:nvPr userDrawn="1">
            <p:ph type="body" sz="quarter" idx="11" hasCustomPrompt="1"/>
          </p:nvPr>
        </p:nvSpPr>
        <p:spPr bwMode="gray">
          <a:xfrm>
            <a:off x="398769" y="6455679"/>
            <a:ext cx="2448000" cy="169277"/>
          </a:xfrm>
        </p:spPr>
        <p:txBody>
          <a:bodyPr wrap="square" anchor="b" anchorCtr="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Wingdings" pitchFamily="2" charset="2"/>
              <a:buNone/>
              <a:tabLst>
                <a:tab pos="182563" algn="l"/>
              </a:tabLst>
              <a:defRPr sz="1100" b="0" baseline="0">
                <a:solidFill>
                  <a:schemeClr val="tx2"/>
                </a:solidFill>
                <a:latin typeface="Arial" panose="020B0604020202020204" pitchFamily="34" charset="0"/>
              </a:defRPr>
            </a:lvl1pPr>
            <a:lvl2pPr marL="184150" indent="0">
              <a:buNone/>
              <a:defRPr/>
            </a:lvl2pPr>
            <a:lvl3pPr marL="320675" indent="0">
              <a:buNone/>
              <a:defRPr/>
            </a:lvl3pPr>
            <a:lvl4pPr marL="455613" indent="0">
              <a:buNone/>
              <a:defRPr/>
            </a:lvl4pPr>
            <a:lvl5pPr marL="549275" indent="0">
              <a:buNone/>
              <a:defRPr/>
            </a:lvl5pPr>
          </a:lstStyle>
          <a:p>
            <a:pPr lvl="0"/>
            <a:r>
              <a:rPr lang="en-GB" noProof="0" dirty="0"/>
              <a:t>Author</a:t>
            </a:r>
          </a:p>
        </p:txBody>
      </p:sp>
      <p:sp>
        <p:nvSpPr>
          <p:cNvPr id="3" name="Date"/>
          <p:cNvSpPr>
            <a:spLocks noGrp="1"/>
          </p:cNvSpPr>
          <p:nvPr userDrawn="1">
            <p:ph type="body" sz="quarter" idx="13" hasCustomPrompt="1"/>
          </p:nvPr>
        </p:nvSpPr>
        <p:spPr bwMode="gray">
          <a:xfrm>
            <a:off x="2969170" y="6455679"/>
            <a:ext cx="2073600" cy="169277"/>
          </a:xfrm>
        </p:spPr>
        <p:txBody>
          <a:bodyPr wrap="square" lIns="0" rIns="0" anchor="b">
            <a:spAutoFit/>
          </a:bodyPr>
          <a:lstStyle>
            <a:lvl1pPr marL="0" indent="0">
              <a:spcBef>
                <a:spcPts val="0"/>
              </a:spcBef>
              <a:spcAft>
                <a:spcPts val="0"/>
              </a:spcAft>
              <a:buNone/>
              <a:defRPr sz="1100">
                <a:solidFill>
                  <a:schemeClr val="tx2"/>
                </a:solidFill>
              </a:defRPr>
            </a:lvl1pPr>
          </a:lstStyle>
          <a:p>
            <a:pPr lvl="0"/>
            <a:r>
              <a:rPr lang="en-GB" noProof="0" dirty="0"/>
              <a:t>Date of the presentation</a:t>
            </a:r>
          </a:p>
        </p:txBody>
      </p:sp>
      <p:sp>
        <p:nvSpPr>
          <p:cNvPr id="2" name="Logo Allianz Global Investors">
            <a:extLst>
              <a:ext uri="{FF2B5EF4-FFF2-40B4-BE49-F238E27FC236}">
                <a16:creationId xmlns:a16="http://schemas.microsoft.com/office/drawing/2014/main" id="{C1C745EF-9866-685D-32F9-74642D19C2C9}"/>
              </a:ext>
              <a:ext uri="{C183D7F6-B498-43B3-948B-1728B52AA6E4}">
                <adec:decorative xmlns:adec="http://schemas.microsoft.com/office/drawing/2017/decorative" val="1"/>
              </a:ext>
            </a:extLst>
          </p:cNvPr>
          <p:cNvSpPr>
            <a:spLocks noGrp="1" noChangeAspect="1"/>
          </p:cNvSpPr>
          <p:nvPr>
            <p:ph type="pic" sz="quarter" idx="16"/>
          </p:nvPr>
        </p:nvSpPr>
        <p:spPr>
          <a:xfrm>
            <a:off x="398770" y="475753"/>
            <a:ext cx="2059200" cy="75673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rgbClr val="DADADA"/>
                </a:solidFill>
              </a:defRPr>
            </a:lvl1pPr>
          </a:lstStyle>
          <a:p>
            <a:endParaRPr lang="de-DE" dirty="0"/>
          </a:p>
        </p:txBody>
      </p:sp>
    </p:spTree>
    <p:extLst>
      <p:ext uri="{BB962C8B-B14F-4D97-AF65-F5344CB8AC3E}">
        <p14:creationId xmlns:p14="http://schemas.microsoft.com/office/powerpoint/2010/main" val="1579378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g picture 3 (Disclaimer)">
    <p:bg>
      <p:bgRef idx="1001">
        <a:schemeClr val="bg1"/>
      </p:bgRef>
    </p:bg>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07B777D4-0823-426C-BAA9-0A7603FF9D4D}"/>
              </a:ext>
            </a:extLst>
          </p:cNvPr>
          <p:cNvSpPr>
            <a:spLocks noGrp="1"/>
          </p:cNvSpPr>
          <p:nvPr>
            <p:ph type="pic" sz="quarter" idx="13"/>
          </p:nvPr>
        </p:nvSpPr>
        <p:spPr>
          <a:xfrm>
            <a:off x="4297200" y="0"/>
            <a:ext cx="7894800" cy="4968000"/>
          </a:xfrm>
          <a:solidFill>
            <a:schemeClr val="bg2">
              <a:lumMod val="20000"/>
              <a:lumOff val="80000"/>
            </a:schemeClr>
          </a:solidFill>
        </p:spPr>
        <p:txBody>
          <a:bodyPr/>
          <a:lstStyle>
            <a:lvl1pPr marL="0" indent="0">
              <a:buNone/>
              <a:defRPr/>
            </a:lvl1pPr>
          </a:lstStyle>
          <a:p>
            <a:endParaRPr lang="de-DE" dirty="0"/>
          </a:p>
        </p:txBody>
      </p:sp>
      <p:sp>
        <p:nvSpPr>
          <p:cNvPr id="3" name="Logo Allianz Global Investors">
            <a:extLst>
              <a:ext uri="{FF2B5EF4-FFF2-40B4-BE49-F238E27FC236}">
                <a16:creationId xmlns:a16="http://schemas.microsoft.com/office/drawing/2014/main" id="{E7E2B0B0-E835-B362-FFC1-FC19093BA6EB}"/>
              </a:ext>
              <a:ext uri="{C183D7F6-B498-43B3-948B-1728B52AA6E4}">
                <adec:decorative xmlns:adec="http://schemas.microsoft.com/office/drawing/2017/decorative" val="1"/>
              </a:ext>
            </a:extLst>
          </p:cNvPr>
          <p:cNvSpPr>
            <a:spLocks noGrp="1" noChangeAspect="1"/>
          </p:cNvSpPr>
          <p:nvPr>
            <p:ph type="pic" sz="quarter" idx="15"/>
          </p:nvPr>
        </p:nvSpPr>
        <p:spPr>
          <a:xfrm>
            <a:off x="10749323" y="261274"/>
            <a:ext cx="1018800" cy="3744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rgbClr val="DADADA"/>
                </a:solidFill>
              </a:defRPr>
            </a:lvl1pPr>
          </a:lstStyle>
          <a:p>
            <a:endParaRPr lang="de-DE"/>
          </a:p>
        </p:txBody>
      </p:sp>
      <p:sp>
        <p:nvSpPr>
          <p:cNvPr id="6" name="Title"/>
          <p:cNvSpPr>
            <a:spLocks noGrp="1"/>
          </p:cNvSpPr>
          <p:nvPr>
            <p:ph type="title" hasCustomPrompt="1"/>
          </p:nvPr>
        </p:nvSpPr>
        <p:spPr bwMode="gray">
          <a:xfrm>
            <a:off x="395926" y="628650"/>
            <a:ext cx="3610466" cy="1495264"/>
          </a:xfrm>
          <a:noFill/>
          <a:ln w="9525">
            <a:noFill/>
            <a:miter lim="800000"/>
            <a:headEnd/>
            <a:tailEnd/>
          </a:ln>
          <a:effectLst/>
        </p:spPr>
        <p:txBody>
          <a:bodyPr vert="horz" wrap="square" lIns="0" tIns="0" rIns="0" bIns="0" numCol="1" anchor="t" anchorCtr="0" compatLnSpc="1">
            <a:prstTxWarp prst="textNoShape">
              <a:avLst/>
            </a:prstTxWarp>
          </a:bodyPr>
          <a:lstStyle>
            <a:lvl1pPr>
              <a:defRPr lang="en-GB" sz="2800" b="0" noProof="0" dirty="0">
                <a:solidFill>
                  <a:schemeClr val="tx2"/>
                </a:solidFill>
                <a:ea typeface="+mn-ea"/>
                <a:cs typeface="+mn-cs"/>
              </a:defRPr>
            </a:lvl1pPr>
          </a:lstStyle>
          <a:p>
            <a:pPr marL="0" marR="0" lvl="0" indent="0" defTabSz="1038977" latinLnBrk="0">
              <a:lnSpc>
                <a:spcPct val="100000"/>
              </a:lnSpc>
              <a:spcBef>
                <a:spcPts val="480"/>
              </a:spcBef>
              <a:spcAft>
                <a:spcPts val="480"/>
              </a:spcAft>
              <a:buClr>
                <a:schemeClr val="tx2"/>
              </a:buClr>
              <a:buSzTx/>
              <a:buFont typeface="Wingdings" panose="05000000000000000000" pitchFamily="2" charset="2"/>
              <a:buNone/>
              <a:tabLst/>
            </a:pPr>
            <a:r>
              <a:rPr lang="en-GB" noProof="0" dirty="0"/>
              <a:t>Main slide heading appears here (28 </a:t>
            </a:r>
            <a:r>
              <a:rPr lang="en-GB" noProof="0" dirty="0" err="1"/>
              <a:t>pt</a:t>
            </a:r>
            <a:r>
              <a:rPr lang="en-GB" noProof="0" dirty="0"/>
              <a:t>)</a:t>
            </a:r>
          </a:p>
        </p:txBody>
      </p:sp>
      <p:sp>
        <p:nvSpPr>
          <p:cNvPr id="18" name="Subtitle">
            <a:extLst>
              <a:ext uri="{FF2B5EF4-FFF2-40B4-BE49-F238E27FC236}">
                <a16:creationId xmlns:a16="http://schemas.microsoft.com/office/drawing/2014/main" id="{B35C9DB6-6AB3-451C-A3A4-ACDF47A8045B}"/>
              </a:ext>
            </a:extLst>
          </p:cNvPr>
          <p:cNvSpPr>
            <a:spLocks noGrp="1"/>
          </p:cNvSpPr>
          <p:nvPr>
            <p:ph type="body" sz="quarter" idx="14" hasCustomPrompt="1"/>
          </p:nvPr>
        </p:nvSpPr>
        <p:spPr bwMode="gray">
          <a:xfrm>
            <a:off x="395926" y="4752556"/>
            <a:ext cx="3610466" cy="215444"/>
          </a:xfrm>
          <a:noFill/>
          <a:ln w="9525">
            <a:noFill/>
            <a:miter lim="800000"/>
            <a:headEnd/>
            <a:tailEnd/>
          </a:ln>
          <a:effectLst/>
        </p:spPr>
        <p:txBody>
          <a:bodyPr vert="horz" wrap="square" lIns="0" tIns="0" rIns="0" bIns="0" numCol="1" anchor="b" anchorCtr="0" compatLnSpc="1">
            <a:prstTxWarp prst="textNoShape">
              <a:avLst/>
            </a:prstTxWarp>
          </a:bodyPr>
          <a:lstStyle>
            <a:lvl1pPr marL="0" indent="0">
              <a:buNone/>
              <a:defRPr lang="en-GB" sz="1400" b="0" noProof="0" dirty="0">
                <a:solidFill>
                  <a:schemeClr val="tx2"/>
                </a:solidFill>
              </a:defRPr>
            </a:lvl1pPr>
          </a:lstStyle>
          <a:p>
            <a:pPr marL="194808" lvl="0" indent="-194808">
              <a:spcBef>
                <a:spcPts val="0"/>
              </a:spcBef>
              <a:spcAft>
                <a:spcPts val="0"/>
              </a:spcAft>
            </a:pPr>
            <a:r>
              <a:rPr lang="en-GB" noProof="0" dirty="0"/>
              <a:t>Subtitle</a:t>
            </a:r>
          </a:p>
        </p:txBody>
      </p:sp>
    </p:spTree>
    <p:extLst>
      <p:ext uri="{BB962C8B-B14F-4D97-AF65-F5344CB8AC3E}">
        <p14:creationId xmlns:p14="http://schemas.microsoft.com/office/powerpoint/2010/main" val="21465551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picture 4 (Disclaimer)">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471CCCD8-A409-BCB2-D41C-BECB4E9B385F}"/>
              </a:ext>
            </a:extLst>
          </p:cNvPr>
          <p:cNvSpPr>
            <a:spLocks noGrp="1"/>
          </p:cNvSpPr>
          <p:nvPr>
            <p:ph type="title" hasCustomPrompt="1"/>
          </p:nvPr>
        </p:nvSpPr>
        <p:spPr bwMode="gray">
          <a:xfrm>
            <a:off x="401229" y="628651"/>
            <a:ext cx="5249556" cy="430887"/>
          </a:xfrm>
          <a:noFill/>
          <a:ln w="9525">
            <a:noFill/>
            <a:miter lim="800000"/>
            <a:headEnd/>
            <a:tailEnd/>
          </a:ln>
          <a:effectLst/>
        </p:spPr>
        <p:txBody>
          <a:bodyPr vert="horz" wrap="square" lIns="0" tIns="0" rIns="0" bIns="0" numCol="1" anchor="t" anchorCtr="0" compatLnSpc="1">
            <a:prstTxWarp prst="textNoShape">
              <a:avLst/>
            </a:prstTxWarp>
          </a:bodyPr>
          <a:lstStyle>
            <a:lvl1pPr>
              <a:defRPr lang="en-GB" sz="2800" b="0" noProof="0" dirty="0">
                <a:solidFill>
                  <a:schemeClr val="tx2"/>
                </a:solidFill>
                <a:ea typeface="+mn-ea"/>
                <a:cs typeface="+mn-cs"/>
              </a:defRPr>
            </a:lvl1pPr>
          </a:lstStyle>
          <a:p>
            <a:pPr marL="0" marR="0" lvl="0" indent="0" defTabSz="844169" latinLnBrk="0">
              <a:lnSpc>
                <a:spcPct val="100000"/>
              </a:lnSpc>
              <a:spcBef>
                <a:spcPts val="390"/>
              </a:spcBef>
              <a:spcAft>
                <a:spcPts val="390"/>
              </a:spcAft>
              <a:buClr>
                <a:schemeClr val="tx2"/>
              </a:buClr>
              <a:buSzTx/>
              <a:buFont typeface="Wingdings" panose="05000000000000000000" pitchFamily="2" charset="2"/>
              <a:buNone/>
              <a:tabLst/>
            </a:pPr>
            <a:r>
              <a:rPr lang="en-GB" noProof="0" dirty="0"/>
              <a:t>Main slide heading appears here</a:t>
            </a:r>
            <a:br>
              <a:rPr lang="en-GB" noProof="0" dirty="0"/>
            </a:br>
            <a:r>
              <a:rPr lang="en-GB" noProof="0" dirty="0"/>
              <a:t>Second line if required (28 </a:t>
            </a:r>
            <a:r>
              <a:rPr lang="en-GB" noProof="0" dirty="0" err="1"/>
              <a:t>pt</a:t>
            </a:r>
            <a:r>
              <a:rPr lang="en-GB" noProof="0" dirty="0"/>
              <a:t>)</a:t>
            </a:r>
          </a:p>
        </p:txBody>
      </p:sp>
      <p:sp>
        <p:nvSpPr>
          <p:cNvPr id="9" name="Content"/>
          <p:cNvSpPr>
            <a:spLocks noGrp="1"/>
          </p:cNvSpPr>
          <p:nvPr>
            <p:ph sz="quarter" idx="26" hasCustomPrompt="1"/>
          </p:nvPr>
        </p:nvSpPr>
        <p:spPr bwMode="gray">
          <a:xfrm>
            <a:off x="401228" y="2374449"/>
            <a:ext cx="5249556" cy="3805691"/>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4" name="Picture">
            <a:extLst>
              <a:ext uri="{FF2B5EF4-FFF2-40B4-BE49-F238E27FC236}">
                <a16:creationId xmlns:a16="http://schemas.microsoft.com/office/drawing/2014/main" id="{1C72E3D5-3F9A-FB52-17ED-1D029BD5B760}"/>
              </a:ext>
            </a:extLst>
          </p:cNvPr>
          <p:cNvSpPr>
            <a:spLocks noGrp="1"/>
          </p:cNvSpPr>
          <p:nvPr>
            <p:ph type="pic" sz="quarter" idx="29"/>
          </p:nvPr>
        </p:nvSpPr>
        <p:spPr>
          <a:xfrm>
            <a:off x="5989201" y="1008000"/>
            <a:ext cx="6202800" cy="5850000"/>
          </a:xfrm>
          <a:solidFill>
            <a:schemeClr val="bg2">
              <a:lumMod val="20000"/>
              <a:lumOff val="80000"/>
            </a:schemeClr>
          </a:solidFill>
        </p:spPr>
        <p:txBody>
          <a:bodyPr/>
          <a:lstStyle>
            <a:lvl1pPr marL="0" indent="0">
              <a:buNone/>
              <a:defRPr/>
            </a:lvl1pPr>
          </a:lstStyle>
          <a:p>
            <a:endParaRPr lang="de-DE" dirty="0"/>
          </a:p>
        </p:txBody>
      </p:sp>
      <p:sp>
        <p:nvSpPr>
          <p:cNvPr id="3" name="Disclaimer">
            <a:extLst>
              <a:ext uri="{FF2B5EF4-FFF2-40B4-BE49-F238E27FC236}">
                <a16:creationId xmlns:a16="http://schemas.microsoft.com/office/drawing/2014/main" id="{0A1FE4CB-AEC9-C99E-1DFB-1C6DF49C7829}"/>
              </a:ext>
            </a:extLst>
          </p:cNvPr>
          <p:cNvSpPr>
            <a:spLocks noGrp="1"/>
          </p:cNvSpPr>
          <p:nvPr>
            <p:ph type="body" sz="quarter" idx="30" hasCustomPrompt="1"/>
          </p:nvPr>
        </p:nvSpPr>
        <p:spPr bwMode="gray">
          <a:xfrm>
            <a:off x="398770" y="6235200"/>
            <a:ext cx="5252016" cy="374400"/>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vl2pPr>
              <a:lnSpc>
                <a:spcPct val="100000"/>
              </a:lnSpc>
              <a:spcBef>
                <a:spcPts val="0"/>
              </a:spcBef>
              <a:spcAft>
                <a:spcPts val="0"/>
              </a:spcAft>
              <a:defRPr sz="800">
                <a:solidFill>
                  <a:srgbClr val="4D4D4D"/>
                </a:solidFill>
              </a:defRPr>
            </a:lvl2pPr>
            <a:lvl3pPr>
              <a:lnSpc>
                <a:spcPct val="100000"/>
              </a:lnSpc>
              <a:spcBef>
                <a:spcPts val="0"/>
              </a:spcBef>
              <a:spcAft>
                <a:spcPts val="0"/>
              </a:spcAft>
              <a:defRPr sz="800">
                <a:solidFill>
                  <a:srgbClr val="4D4D4D"/>
                </a:solidFill>
              </a:defRPr>
            </a:lvl3pPr>
            <a:lvl4pPr>
              <a:lnSpc>
                <a:spcPct val="100000"/>
              </a:lnSpc>
              <a:spcBef>
                <a:spcPts val="0"/>
              </a:spcBef>
              <a:spcAft>
                <a:spcPts val="0"/>
              </a:spcAft>
              <a:defRPr sz="800">
                <a:solidFill>
                  <a:srgbClr val="4D4D4D"/>
                </a:solidFill>
              </a:defRPr>
            </a:lvl4pPr>
            <a:lvl5pPr>
              <a:lnSpc>
                <a:spcPct val="100000"/>
              </a:lnSpc>
              <a:spcBef>
                <a:spcPts val="0"/>
              </a:spcBef>
              <a:spcAft>
                <a:spcPts val="0"/>
              </a:spcAft>
              <a:defRPr sz="800">
                <a:solidFill>
                  <a:srgbClr val="4D4D4D"/>
                </a:solidFill>
              </a:defRPr>
            </a:lvl5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2903079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headline, two pictures/content">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471CCCD8-A409-BCB2-D41C-BECB4E9B385F}"/>
              </a:ext>
            </a:extLst>
          </p:cNvPr>
          <p:cNvSpPr>
            <a:spLocks noGrp="1"/>
          </p:cNvSpPr>
          <p:nvPr>
            <p:ph type="title" hasCustomPrompt="1"/>
          </p:nvPr>
        </p:nvSpPr>
        <p:spPr bwMode="gray">
          <a:xfrm>
            <a:off x="401228" y="628651"/>
            <a:ext cx="5567771" cy="2492990"/>
          </a:xfrm>
          <a:noFill/>
          <a:ln w="9525">
            <a:noFill/>
            <a:miter lim="800000"/>
            <a:headEnd/>
            <a:tailEnd/>
          </a:ln>
          <a:effectLst/>
        </p:spPr>
        <p:txBody>
          <a:bodyPr vert="horz" wrap="square" lIns="0" tIns="0" rIns="0" bIns="0" numCol="1" anchor="t" anchorCtr="0" compatLnSpc="1">
            <a:prstTxWarp prst="textNoShape">
              <a:avLst/>
            </a:prstTxWarp>
            <a:spAutoFit/>
          </a:bodyPr>
          <a:lstStyle>
            <a:lvl1pPr>
              <a:defRPr lang="en-GB" sz="5400" b="0" noProof="0" dirty="0">
                <a:solidFill>
                  <a:schemeClr val="tx2"/>
                </a:solidFill>
                <a:ea typeface="+mn-ea"/>
                <a:cs typeface="+mn-cs"/>
              </a:defRPr>
            </a:lvl1pPr>
          </a:lstStyle>
          <a:p>
            <a:pPr marL="0" marR="0" lvl="0" indent="0" defTabSz="844169" latinLnBrk="0">
              <a:lnSpc>
                <a:spcPct val="100000"/>
              </a:lnSpc>
              <a:spcBef>
                <a:spcPts val="390"/>
              </a:spcBef>
              <a:spcAft>
                <a:spcPts val="390"/>
              </a:spcAft>
              <a:buClr>
                <a:schemeClr val="tx2"/>
              </a:buClr>
              <a:buSzTx/>
              <a:buFont typeface="Wingdings" panose="05000000000000000000" pitchFamily="2" charset="2"/>
              <a:buNone/>
              <a:tabLst/>
            </a:pPr>
            <a:r>
              <a:rPr lang="en-GB" noProof="0" dirty="0"/>
              <a:t>Main slide heading appears here</a:t>
            </a:r>
          </a:p>
        </p:txBody>
      </p:sp>
      <p:sp>
        <p:nvSpPr>
          <p:cNvPr id="7" name="Content">
            <a:extLst>
              <a:ext uri="{FF2B5EF4-FFF2-40B4-BE49-F238E27FC236}">
                <a16:creationId xmlns:a16="http://schemas.microsoft.com/office/drawing/2014/main" id="{17AEE689-F9FE-B267-116D-ACA513D38BD0}"/>
              </a:ext>
            </a:extLst>
          </p:cNvPr>
          <p:cNvSpPr>
            <a:spLocks noGrp="1"/>
          </p:cNvSpPr>
          <p:nvPr>
            <p:ph sz="quarter" idx="32" hasCustomPrompt="1"/>
          </p:nvPr>
        </p:nvSpPr>
        <p:spPr bwMode="gray">
          <a:xfrm>
            <a:off x="8525380" y="3481301"/>
            <a:ext cx="2376000" cy="22320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4" name="Picture right 1">
            <a:extLst>
              <a:ext uri="{FF2B5EF4-FFF2-40B4-BE49-F238E27FC236}">
                <a16:creationId xmlns:a16="http://schemas.microsoft.com/office/drawing/2014/main" id="{1C72E3D5-3F9A-FB52-17ED-1D029BD5B760}"/>
              </a:ext>
            </a:extLst>
          </p:cNvPr>
          <p:cNvSpPr>
            <a:spLocks noGrp="1"/>
          </p:cNvSpPr>
          <p:nvPr>
            <p:ph type="pic" sz="quarter" idx="29"/>
          </p:nvPr>
        </p:nvSpPr>
        <p:spPr>
          <a:xfrm>
            <a:off x="6184900" y="1008001"/>
            <a:ext cx="2088000" cy="2232000"/>
          </a:xfrm>
          <a:solidFill>
            <a:schemeClr val="bg2">
              <a:lumMod val="20000"/>
              <a:lumOff val="80000"/>
            </a:schemeClr>
          </a:solidFill>
        </p:spPr>
        <p:txBody>
          <a:bodyPr/>
          <a:lstStyle>
            <a:lvl1pPr marL="0" indent="0">
              <a:buNone/>
              <a:defRPr/>
            </a:lvl1pPr>
          </a:lstStyle>
          <a:p>
            <a:endParaRPr lang="de-DE" dirty="0"/>
          </a:p>
        </p:txBody>
      </p:sp>
      <p:sp>
        <p:nvSpPr>
          <p:cNvPr id="3" name="Content right 1">
            <a:extLst>
              <a:ext uri="{FF2B5EF4-FFF2-40B4-BE49-F238E27FC236}">
                <a16:creationId xmlns:a16="http://schemas.microsoft.com/office/drawing/2014/main" id="{A78174F1-00C4-DBF6-1554-B85B3BA9C9D7}"/>
              </a:ext>
            </a:extLst>
          </p:cNvPr>
          <p:cNvSpPr>
            <a:spLocks noGrp="1"/>
          </p:cNvSpPr>
          <p:nvPr>
            <p:ph sz="quarter" idx="30" hasCustomPrompt="1"/>
          </p:nvPr>
        </p:nvSpPr>
        <p:spPr bwMode="gray">
          <a:xfrm>
            <a:off x="8525380" y="1008001"/>
            <a:ext cx="2376000" cy="22320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6" name="Picture right 2">
            <a:extLst>
              <a:ext uri="{FF2B5EF4-FFF2-40B4-BE49-F238E27FC236}">
                <a16:creationId xmlns:a16="http://schemas.microsoft.com/office/drawing/2014/main" id="{D7E497D0-5790-C150-4296-68C3FBFB9CEA}"/>
              </a:ext>
            </a:extLst>
          </p:cNvPr>
          <p:cNvSpPr>
            <a:spLocks noGrp="1"/>
          </p:cNvSpPr>
          <p:nvPr>
            <p:ph type="pic" sz="quarter" idx="31"/>
          </p:nvPr>
        </p:nvSpPr>
        <p:spPr>
          <a:xfrm>
            <a:off x="6184900" y="3481300"/>
            <a:ext cx="2088000" cy="2232000"/>
          </a:xfrm>
          <a:solidFill>
            <a:schemeClr val="bg2">
              <a:lumMod val="20000"/>
              <a:lumOff val="80000"/>
            </a:schemeClr>
          </a:solidFill>
        </p:spPr>
        <p:txBody>
          <a:bodyPr/>
          <a:lstStyle>
            <a:lvl1pPr marL="0" indent="0">
              <a:buNone/>
              <a:defRPr/>
            </a:lvl1pPr>
          </a:lstStyle>
          <a:p>
            <a:endParaRPr lang="de-DE" dirty="0"/>
          </a:p>
        </p:txBody>
      </p:sp>
      <p:sp>
        <p:nvSpPr>
          <p:cNvPr id="9" name="Content right 2"/>
          <p:cNvSpPr>
            <a:spLocks noGrp="1"/>
          </p:cNvSpPr>
          <p:nvPr>
            <p:ph sz="quarter" idx="26" hasCustomPrompt="1"/>
          </p:nvPr>
        </p:nvSpPr>
        <p:spPr bwMode="gray">
          <a:xfrm>
            <a:off x="401229" y="4176002"/>
            <a:ext cx="5567772" cy="1333698"/>
          </a:xfrm>
        </p:spPr>
        <p:txBody>
          <a:bodyPr>
            <a:spAutoFit/>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5" name="Disclaimer">
            <a:extLst>
              <a:ext uri="{FF2B5EF4-FFF2-40B4-BE49-F238E27FC236}">
                <a16:creationId xmlns:a16="http://schemas.microsoft.com/office/drawing/2014/main" id="{CDAD92EA-6BCF-D061-4FAF-C47C509283EE}"/>
              </a:ext>
            </a:extLst>
          </p:cNvPr>
          <p:cNvSpPr>
            <a:spLocks noGrp="1"/>
          </p:cNvSpPr>
          <p:nvPr>
            <p:ph type="body" sz="quarter" idx="33" hasCustomPrompt="1"/>
          </p:nvPr>
        </p:nvSpPr>
        <p:spPr bwMode="gray">
          <a:xfrm>
            <a:off x="398770" y="6235200"/>
            <a:ext cx="5578047" cy="374400"/>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vl2pPr>
              <a:lnSpc>
                <a:spcPct val="100000"/>
              </a:lnSpc>
              <a:spcBef>
                <a:spcPts val="0"/>
              </a:spcBef>
              <a:spcAft>
                <a:spcPts val="0"/>
              </a:spcAft>
              <a:defRPr sz="800">
                <a:solidFill>
                  <a:srgbClr val="4D4D4D"/>
                </a:solidFill>
              </a:defRPr>
            </a:lvl2pPr>
            <a:lvl3pPr>
              <a:lnSpc>
                <a:spcPct val="100000"/>
              </a:lnSpc>
              <a:spcBef>
                <a:spcPts val="0"/>
              </a:spcBef>
              <a:spcAft>
                <a:spcPts val="0"/>
              </a:spcAft>
              <a:defRPr sz="800">
                <a:solidFill>
                  <a:srgbClr val="4D4D4D"/>
                </a:solidFill>
              </a:defRPr>
            </a:lvl3pPr>
            <a:lvl4pPr>
              <a:lnSpc>
                <a:spcPct val="100000"/>
              </a:lnSpc>
              <a:spcBef>
                <a:spcPts val="0"/>
              </a:spcBef>
              <a:spcAft>
                <a:spcPts val="0"/>
              </a:spcAft>
              <a:defRPr sz="800">
                <a:solidFill>
                  <a:srgbClr val="4D4D4D"/>
                </a:solidFill>
              </a:defRPr>
            </a:lvl4pPr>
            <a:lvl5pPr>
              <a:lnSpc>
                <a:spcPct val="100000"/>
              </a:lnSpc>
              <a:spcBef>
                <a:spcPts val="0"/>
              </a:spcBef>
              <a:spcAft>
                <a:spcPts val="0"/>
              </a:spcAft>
              <a:defRPr sz="800">
                <a:solidFill>
                  <a:srgbClr val="4D4D4D"/>
                </a:solidFill>
              </a:defRPr>
            </a:lvl5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2172626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g headline, text">
    <p:spTree>
      <p:nvGrpSpPr>
        <p:cNvPr id="1" name=""/>
        <p:cNvGrpSpPr/>
        <p:nvPr/>
      </p:nvGrpSpPr>
      <p:grpSpPr>
        <a:xfrm>
          <a:off x="0" y="0"/>
          <a:ext cx="0" cy="0"/>
          <a:chOff x="0" y="0"/>
          <a:chExt cx="0" cy="0"/>
        </a:xfrm>
      </p:grpSpPr>
      <p:sp>
        <p:nvSpPr>
          <p:cNvPr id="5" name="Background shape">
            <a:extLst>
              <a:ext uri="{FF2B5EF4-FFF2-40B4-BE49-F238E27FC236}">
                <a16:creationId xmlns:a16="http://schemas.microsoft.com/office/drawing/2014/main" id="{70C44C75-C8D7-BF97-77CF-61AE17A7FBEC}"/>
              </a:ext>
              <a:ext uri="{C183D7F6-B498-43B3-948B-1728B52AA6E4}">
                <adec:decorative xmlns:adec="http://schemas.microsoft.com/office/drawing/2017/decorative" val="1"/>
              </a:ext>
            </a:extLst>
          </p:cNvPr>
          <p:cNvSpPr/>
          <p:nvPr userDrawn="1"/>
        </p:nvSpPr>
        <p:spPr>
          <a:xfrm>
            <a:off x="0" y="0"/>
            <a:ext cx="811212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p>
        </p:txBody>
      </p:sp>
      <p:sp>
        <p:nvSpPr>
          <p:cNvPr id="2" name="Headline">
            <a:extLst>
              <a:ext uri="{FF2B5EF4-FFF2-40B4-BE49-F238E27FC236}">
                <a16:creationId xmlns:a16="http://schemas.microsoft.com/office/drawing/2014/main" id="{471CCCD8-A409-BCB2-D41C-BECB4E9B385F}"/>
              </a:ext>
            </a:extLst>
          </p:cNvPr>
          <p:cNvSpPr>
            <a:spLocks noGrp="1"/>
          </p:cNvSpPr>
          <p:nvPr>
            <p:ph type="title" hasCustomPrompt="1"/>
          </p:nvPr>
        </p:nvSpPr>
        <p:spPr bwMode="gray">
          <a:xfrm>
            <a:off x="401229" y="1584325"/>
            <a:ext cx="7460727" cy="830997"/>
          </a:xfrm>
          <a:noFill/>
          <a:ln w="9525">
            <a:noFill/>
            <a:miter lim="800000"/>
            <a:headEnd/>
            <a:tailEnd/>
          </a:ln>
          <a:effectLst/>
        </p:spPr>
        <p:txBody>
          <a:bodyPr vert="horz" wrap="square" lIns="0" tIns="0" rIns="0" bIns="0" numCol="1" anchor="t" anchorCtr="0" compatLnSpc="1">
            <a:prstTxWarp prst="textNoShape">
              <a:avLst/>
            </a:prstTxWarp>
          </a:bodyPr>
          <a:lstStyle>
            <a:lvl1pPr>
              <a:defRPr lang="en-GB" sz="5400" b="0" noProof="0" dirty="0">
                <a:solidFill>
                  <a:schemeClr val="accent1"/>
                </a:solidFill>
                <a:ea typeface="+mn-ea"/>
                <a:cs typeface="+mn-cs"/>
              </a:defRPr>
            </a:lvl1pPr>
          </a:lstStyle>
          <a:p>
            <a:pPr marL="0" marR="0" lvl="0" indent="0" defTabSz="844169" latinLnBrk="0">
              <a:lnSpc>
                <a:spcPct val="100000"/>
              </a:lnSpc>
              <a:spcBef>
                <a:spcPts val="390"/>
              </a:spcBef>
              <a:spcAft>
                <a:spcPts val="390"/>
              </a:spcAft>
              <a:buClr>
                <a:schemeClr val="tx2"/>
              </a:buClr>
              <a:buSzTx/>
              <a:buFont typeface="Wingdings" panose="05000000000000000000" pitchFamily="2" charset="2"/>
              <a:buNone/>
              <a:tabLst/>
            </a:pPr>
            <a:r>
              <a:rPr lang="en-GB" noProof="0" dirty="0"/>
              <a:t>Main slide heading appears here</a:t>
            </a:r>
          </a:p>
        </p:txBody>
      </p:sp>
      <p:sp>
        <p:nvSpPr>
          <p:cNvPr id="3" name="Content">
            <a:extLst>
              <a:ext uri="{FF2B5EF4-FFF2-40B4-BE49-F238E27FC236}">
                <a16:creationId xmlns:a16="http://schemas.microsoft.com/office/drawing/2014/main" id="{A78174F1-00C4-DBF6-1554-B85B3BA9C9D7}"/>
              </a:ext>
            </a:extLst>
          </p:cNvPr>
          <p:cNvSpPr>
            <a:spLocks noGrp="1"/>
          </p:cNvSpPr>
          <p:nvPr>
            <p:ph sz="quarter" idx="30" hasCustomPrompt="1"/>
          </p:nvPr>
        </p:nvSpPr>
        <p:spPr bwMode="gray">
          <a:xfrm>
            <a:off x="8864600" y="1584326"/>
            <a:ext cx="2905369" cy="4595813"/>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6" name="Disclaimer">
            <a:extLst>
              <a:ext uri="{FF2B5EF4-FFF2-40B4-BE49-F238E27FC236}">
                <a16:creationId xmlns:a16="http://schemas.microsoft.com/office/drawing/2014/main" id="{DA12BC6E-617D-A999-ADC8-26AE93F4B38F}"/>
              </a:ext>
            </a:extLst>
          </p:cNvPr>
          <p:cNvSpPr>
            <a:spLocks noGrp="1"/>
          </p:cNvSpPr>
          <p:nvPr>
            <p:ph type="body" sz="quarter" idx="26" hasCustomPrompt="1"/>
          </p:nvPr>
        </p:nvSpPr>
        <p:spPr bwMode="gray">
          <a:xfrm>
            <a:off x="398770" y="6235200"/>
            <a:ext cx="7463186" cy="374400"/>
          </a:xfrm>
        </p:spPr>
        <p:txBody>
          <a:bodyPr anchor="b"/>
          <a:lstStyle>
            <a:lvl1pPr marL="0" indent="0">
              <a:lnSpc>
                <a:spcPct val="100000"/>
              </a:lnSpc>
              <a:spcBef>
                <a:spcPts val="0"/>
              </a:spcBef>
              <a:spcAft>
                <a:spcPts val="0"/>
              </a:spcAft>
              <a:buNone/>
              <a:defRPr sz="800">
                <a:solidFill>
                  <a:schemeClr val="bg1"/>
                </a:solidFill>
                <a:latin typeface="Arial Narrow" panose="020B0606020202030204" pitchFamily="34" charset="0"/>
              </a:defRPr>
            </a:lvl1pPr>
            <a:lvl2pPr>
              <a:lnSpc>
                <a:spcPct val="100000"/>
              </a:lnSpc>
              <a:spcBef>
                <a:spcPts val="0"/>
              </a:spcBef>
              <a:spcAft>
                <a:spcPts val="0"/>
              </a:spcAft>
              <a:defRPr sz="800">
                <a:solidFill>
                  <a:srgbClr val="4D4D4D"/>
                </a:solidFill>
              </a:defRPr>
            </a:lvl2pPr>
            <a:lvl3pPr>
              <a:lnSpc>
                <a:spcPct val="100000"/>
              </a:lnSpc>
              <a:spcBef>
                <a:spcPts val="0"/>
              </a:spcBef>
              <a:spcAft>
                <a:spcPts val="0"/>
              </a:spcAft>
              <a:defRPr sz="800">
                <a:solidFill>
                  <a:srgbClr val="4D4D4D"/>
                </a:solidFill>
              </a:defRPr>
            </a:lvl3pPr>
            <a:lvl4pPr>
              <a:lnSpc>
                <a:spcPct val="100000"/>
              </a:lnSpc>
              <a:spcBef>
                <a:spcPts val="0"/>
              </a:spcBef>
              <a:spcAft>
                <a:spcPts val="0"/>
              </a:spcAft>
              <a:defRPr sz="800">
                <a:solidFill>
                  <a:srgbClr val="4D4D4D"/>
                </a:solidFill>
              </a:defRPr>
            </a:lvl4pPr>
            <a:lvl5pPr>
              <a:lnSpc>
                <a:spcPct val="100000"/>
              </a:lnSpc>
              <a:spcBef>
                <a:spcPts val="0"/>
              </a:spcBef>
              <a:spcAft>
                <a:spcPts val="0"/>
              </a:spcAft>
              <a:defRPr sz="800">
                <a:solidFill>
                  <a:srgbClr val="4D4D4D"/>
                </a:solidFill>
              </a:defRPr>
            </a:lvl5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32046928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full slide, text">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9C19B5B8-5399-A807-684D-D3313DDE82AF}"/>
              </a:ext>
            </a:extLst>
          </p:cNvPr>
          <p:cNvSpPr>
            <a:spLocks noGrp="1"/>
          </p:cNvSpPr>
          <p:nvPr>
            <p:ph type="pic" sz="quarter" idx="13"/>
          </p:nvPr>
        </p:nvSpPr>
        <p:spPr>
          <a:xfrm>
            <a:off x="0" y="0"/>
            <a:ext cx="12192000" cy="6858000"/>
          </a:xfrm>
          <a:solidFill>
            <a:schemeClr val="bg2">
              <a:lumMod val="20000"/>
              <a:lumOff val="80000"/>
            </a:schemeClr>
          </a:solidFill>
        </p:spPr>
        <p:txBody>
          <a:bodyPr/>
          <a:lstStyle>
            <a:lvl1pPr marL="0" indent="0">
              <a:buNone/>
              <a:defRPr/>
            </a:lvl1pPr>
          </a:lstStyle>
          <a:p>
            <a:endParaRPr lang="de-DE" dirty="0"/>
          </a:p>
        </p:txBody>
      </p:sp>
      <p:sp>
        <p:nvSpPr>
          <p:cNvPr id="9" name="Headline">
            <a:extLst>
              <a:ext uri="{FF2B5EF4-FFF2-40B4-BE49-F238E27FC236}">
                <a16:creationId xmlns:a16="http://schemas.microsoft.com/office/drawing/2014/main" id="{D0A670FE-ADCD-A86A-F534-D87652562B63}"/>
              </a:ext>
            </a:extLst>
          </p:cNvPr>
          <p:cNvSpPr>
            <a:spLocks noGrp="1"/>
          </p:cNvSpPr>
          <p:nvPr>
            <p:ph type="title" hasCustomPrompt="1"/>
          </p:nvPr>
        </p:nvSpPr>
        <p:spPr bwMode="gray">
          <a:xfrm>
            <a:off x="3126000" y="2961000"/>
            <a:ext cx="5940000" cy="430887"/>
          </a:xfrm>
          <a:noFill/>
          <a:ln w="9525">
            <a:noFill/>
            <a:miter lim="800000"/>
            <a:headEnd/>
            <a:tailEnd/>
          </a:ln>
          <a:effectLst/>
        </p:spPr>
        <p:txBody>
          <a:bodyPr vert="horz" wrap="square" lIns="0" tIns="0" rIns="0" bIns="0" numCol="1" anchor="t" anchorCtr="0" compatLnSpc="1">
            <a:prstTxWarp prst="textNoShape">
              <a:avLst/>
            </a:prstTxWarp>
            <a:spAutoFit/>
          </a:bodyPr>
          <a:lstStyle>
            <a:lvl1pPr algn="ctr">
              <a:defRPr lang="en-GB" sz="2800" b="0" noProof="0" dirty="0">
                <a:solidFill>
                  <a:schemeClr val="bg1"/>
                </a:solidFill>
                <a:ea typeface="+mn-ea"/>
                <a:cs typeface="+mn-cs"/>
              </a:defRPr>
            </a:lvl1pPr>
          </a:lstStyle>
          <a:p>
            <a:pPr marL="0" marR="0" lvl="0" indent="0" defTabSz="1038977" latinLnBrk="0">
              <a:lnSpc>
                <a:spcPct val="100000"/>
              </a:lnSpc>
              <a:spcBef>
                <a:spcPts val="480"/>
              </a:spcBef>
              <a:spcAft>
                <a:spcPts val="480"/>
              </a:spcAft>
              <a:buClr>
                <a:schemeClr val="tx2"/>
              </a:buClr>
              <a:buSzTx/>
              <a:buFont typeface="Wingdings" panose="05000000000000000000" pitchFamily="2" charset="2"/>
              <a:buNone/>
              <a:tabLst/>
            </a:pPr>
            <a:r>
              <a:rPr lang="en-GB" noProof="0" dirty="0"/>
              <a:t>Main slide heading appears here</a:t>
            </a:r>
          </a:p>
        </p:txBody>
      </p:sp>
      <p:sp>
        <p:nvSpPr>
          <p:cNvPr id="8" name="Logo Allianz Global Investors">
            <a:extLst>
              <a:ext uri="{FF2B5EF4-FFF2-40B4-BE49-F238E27FC236}">
                <a16:creationId xmlns:a16="http://schemas.microsoft.com/office/drawing/2014/main" id="{F7D0A2D3-D9A7-5AAC-233F-63DA6919F455}"/>
              </a:ext>
              <a:ext uri="{C183D7F6-B498-43B3-948B-1728B52AA6E4}">
                <adec:decorative xmlns:adec="http://schemas.microsoft.com/office/drawing/2017/decorative" val="1"/>
              </a:ext>
            </a:extLst>
          </p:cNvPr>
          <p:cNvSpPr>
            <a:spLocks noGrp="1" noChangeAspect="1"/>
          </p:cNvSpPr>
          <p:nvPr>
            <p:ph type="pic" sz="quarter" idx="15"/>
          </p:nvPr>
        </p:nvSpPr>
        <p:spPr>
          <a:xfrm>
            <a:off x="10749323" y="261274"/>
            <a:ext cx="1018800" cy="3744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solidFill>
                  <a:srgbClr val="DADADA"/>
                </a:solidFill>
              </a:defRPr>
            </a:lvl1pPr>
          </a:lstStyle>
          <a:p>
            <a:endParaRPr lang="de-DE"/>
          </a:p>
        </p:txBody>
      </p:sp>
    </p:spTree>
    <p:extLst>
      <p:ext uri="{BB962C8B-B14F-4D97-AF65-F5344CB8AC3E}">
        <p14:creationId xmlns:p14="http://schemas.microsoft.com/office/powerpoint/2010/main" val="1097344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video">
    <p:spTree>
      <p:nvGrpSpPr>
        <p:cNvPr id="1" name=""/>
        <p:cNvGrpSpPr/>
        <p:nvPr/>
      </p:nvGrpSpPr>
      <p:grpSpPr>
        <a:xfrm>
          <a:off x="0" y="0"/>
          <a:ext cx="0" cy="0"/>
          <a:chOff x="0" y="0"/>
          <a:chExt cx="0" cy="0"/>
        </a:xfrm>
      </p:grpSpPr>
      <p:sp>
        <p:nvSpPr>
          <p:cNvPr id="2" name="Headline"/>
          <p:cNvSpPr>
            <a:spLocks noGrp="1"/>
          </p:cNvSpPr>
          <p:nvPr>
            <p:ph type="title" hasCustomPrompt="1"/>
          </p:nvPr>
        </p:nvSpPr>
        <p:spPr bwMode="gray"/>
        <p:txBody>
          <a:bodyPr/>
          <a:lstStyle>
            <a:lvl1pPr>
              <a:defRPr>
                <a:latin typeface="Arial" panose="020B0604020202020204" pitchFamily="34" charset="0"/>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p>
        </p:txBody>
      </p:sp>
      <p:sp>
        <p:nvSpPr>
          <p:cNvPr id="8" name="Subheadline"/>
          <p:cNvSpPr>
            <a:spLocks noGrp="1"/>
          </p:cNvSpPr>
          <p:nvPr>
            <p:ph type="body" sz="quarter" idx="26" hasCustomPrompt="1"/>
          </p:nvPr>
        </p:nvSpPr>
        <p:spPr bwMode="gray">
          <a:xfrm>
            <a:off x="398770" y="1591200"/>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dirty="0" err="1"/>
              <a:t>Subheadline</a:t>
            </a:r>
            <a:r>
              <a:rPr lang="en-GB" noProof="0" dirty="0"/>
              <a:t> (12–16 </a:t>
            </a:r>
            <a:r>
              <a:rPr lang="en-GB" noProof="0" dirty="0" err="1"/>
              <a:t>pt</a:t>
            </a:r>
            <a:r>
              <a:rPr lang="en-GB" noProof="0" dirty="0"/>
              <a:t>)</a:t>
            </a:r>
          </a:p>
        </p:txBody>
      </p:sp>
      <p:sp>
        <p:nvSpPr>
          <p:cNvPr id="10" name="Second subheadline"/>
          <p:cNvSpPr>
            <a:spLocks noGrp="1"/>
          </p:cNvSpPr>
          <p:nvPr>
            <p:ph type="body" sz="quarter" idx="24" hasCustomPrompt="1"/>
          </p:nvPr>
        </p:nvSpPr>
        <p:spPr bwMode="gray">
          <a:xfrm>
            <a:off x="398770" y="1842087"/>
            <a:ext cx="11368800"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endParaRPr lang="en-GB" noProof="0" dirty="0"/>
          </a:p>
        </p:txBody>
      </p:sp>
      <p:sp>
        <p:nvSpPr>
          <p:cNvPr id="21" name="Content"/>
          <p:cNvSpPr>
            <a:spLocks noGrp="1"/>
          </p:cNvSpPr>
          <p:nvPr>
            <p:ph sz="quarter" idx="25" hasCustomPrompt="1"/>
          </p:nvPr>
        </p:nvSpPr>
        <p:spPr bwMode="gray">
          <a:xfrm>
            <a:off x="398770" y="2368800"/>
            <a:ext cx="2671753" cy="3794400"/>
          </a:xfrm>
        </p:spPr>
        <p:txBody>
          <a:bodyPr/>
          <a:lstStyle>
            <a:lvl1pPr>
              <a:defRPr/>
            </a:lvl1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9" name="Video"/>
          <p:cNvSpPr>
            <a:spLocks noGrp="1"/>
          </p:cNvSpPr>
          <p:nvPr>
            <p:ph type="media" sz="quarter" idx="23" hasCustomPrompt="1"/>
          </p:nvPr>
        </p:nvSpPr>
        <p:spPr bwMode="gray">
          <a:xfrm>
            <a:off x="3323078" y="2368800"/>
            <a:ext cx="8445047" cy="3794400"/>
          </a:xfrm>
        </p:spPr>
        <p:txBody>
          <a:bodyPr/>
          <a:lstStyle>
            <a:lvl1pPr marL="0" indent="0">
              <a:buNone/>
              <a:defRPr sz="933">
                <a:latin typeface="Arial" panose="020B0604020202020204" pitchFamily="34" charset="0"/>
              </a:defRPr>
            </a:lvl1pPr>
          </a:lstStyle>
          <a:p>
            <a:r>
              <a:rPr lang="en-GB" noProof="0" dirty="0"/>
              <a:t>Click the video button below to insert a video (only this action guarantees correct view)</a:t>
            </a:r>
            <a:br>
              <a:rPr lang="en-GB" noProof="0" dirty="0"/>
            </a:br>
            <a:r>
              <a:rPr lang="en-GB" noProof="0" dirty="0"/>
              <a:t>Note: All photography and video must comply with AllianzGI guidelines.</a:t>
            </a:r>
            <a:br>
              <a:rPr lang="en-GB" noProof="0" dirty="0"/>
            </a:br>
            <a:r>
              <a:rPr lang="en-GB" noProof="0" dirty="0"/>
              <a:t>Imagery is an expression of our brand personality and needs to reflect</a:t>
            </a:r>
            <a:br>
              <a:rPr lang="en-GB" noProof="0" dirty="0"/>
            </a:br>
            <a:r>
              <a:rPr lang="en-GB" noProof="0" dirty="0"/>
              <a:t>the business we are in. Our imagery needs to be thoughtful and serious,</a:t>
            </a:r>
            <a:br>
              <a:rPr lang="en-GB" noProof="0" dirty="0"/>
            </a:br>
            <a:r>
              <a:rPr lang="en-GB" noProof="0" dirty="0"/>
              <a:t>and must convey professionalism that inspires confidence and trust.</a:t>
            </a:r>
          </a:p>
          <a:p>
            <a:endParaRPr lang="en-GB" noProof="0" dirty="0"/>
          </a:p>
        </p:txBody>
      </p:sp>
      <p:sp>
        <p:nvSpPr>
          <p:cNvPr id="18"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32451253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bination of elements">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FBC9B296-B671-04F6-8F41-07A7890C678C}"/>
              </a:ext>
              <a:ext uri="{C183D7F6-B498-43B3-948B-1728B52AA6E4}">
                <adec:decorative xmlns:adec="http://schemas.microsoft.com/office/drawing/2017/decorative" val="1"/>
              </a:ext>
            </a:extLst>
          </p:cNvPr>
          <p:cNvSpPr/>
          <p:nvPr userDrawn="1"/>
        </p:nvSpPr>
        <p:spPr bwMode="gray">
          <a:xfrm>
            <a:off x="2231838" y="5335200"/>
            <a:ext cx="9541062" cy="828000"/>
          </a:xfrm>
          <a:prstGeom prst="rect">
            <a:avLst/>
          </a:prstGeom>
          <a:solidFill>
            <a:schemeClr val="accent6"/>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300" b="1" i="0" u="none" strike="noStrike" cap="none" normalizeH="0" baseline="0" noProof="0" dirty="0">
              <a:ln>
                <a:noFill/>
              </a:ln>
              <a:solidFill>
                <a:schemeClr val="bg1"/>
              </a:solidFill>
              <a:effectLst/>
              <a:latin typeface="Arial" panose="020B0604020202020204" pitchFamily="34" charset="0"/>
            </a:endParaRPr>
          </a:p>
        </p:txBody>
      </p:sp>
      <p:sp>
        <p:nvSpPr>
          <p:cNvPr id="16" name="Arrow 4">
            <a:extLst>
              <a:ext uri="{FF2B5EF4-FFF2-40B4-BE49-F238E27FC236}">
                <a16:creationId xmlns:a16="http://schemas.microsoft.com/office/drawing/2014/main" id="{53CADFC9-548F-1E33-A48D-BB0EF73BEA33}"/>
              </a:ext>
              <a:ext uri="{C183D7F6-B498-43B3-948B-1728B52AA6E4}">
                <adec:decorative xmlns:adec="http://schemas.microsoft.com/office/drawing/2017/decorative" val="1"/>
              </a:ext>
            </a:extLst>
          </p:cNvPr>
          <p:cNvSpPr/>
          <p:nvPr userDrawn="1"/>
        </p:nvSpPr>
        <p:spPr bwMode="gray">
          <a:xfrm>
            <a:off x="1922326" y="5335200"/>
            <a:ext cx="3114595" cy="82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964 w 10000"/>
              <a:gd name="connsiteY2" fmla="*/ 9570 h 10000"/>
              <a:gd name="connsiteX3" fmla="*/ 10000 w 10000"/>
              <a:gd name="connsiteY3" fmla="*/ 10000 h 10000"/>
              <a:gd name="connsiteX4" fmla="*/ 0 w 10000"/>
              <a:gd name="connsiteY4" fmla="*/ 10000 h 10000"/>
              <a:gd name="connsiteX5" fmla="*/ 0 w 10000"/>
              <a:gd name="connsiteY5" fmla="*/ 0 h 10000"/>
              <a:gd name="connsiteX0" fmla="*/ 0 w 11606"/>
              <a:gd name="connsiteY0" fmla="*/ 0 h 10000"/>
              <a:gd name="connsiteX1" fmla="*/ 10000 w 11606"/>
              <a:gd name="connsiteY1" fmla="*/ 0 h 10000"/>
              <a:gd name="connsiteX2" fmla="*/ 11606 w 11606"/>
              <a:gd name="connsiteY2" fmla="*/ 5100 h 10000"/>
              <a:gd name="connsiteX3" fmla="*/ 10000 w 11606"/>
              <a:gd name="connsiteY3" fmla="*/ 10000 h 10000"/>
              <a:gd name="connsiteX4" fmla="*/ 0 w 11606"/>
              <a:gd name="connsiteY4" fmla="*/ 10000 h 10000"/>
              <a:gd name="connsiteX5" fmla="*/ 0 w 11606"/>
              <a:gd name="connsiteY5" fmla="*/ 0 h 10000"/>
              <a:gd name="connsiteX0" fmla="*/ 0 w 11934"/>
              <a:gd name="connsiteY0" fmla="*/ 0 h 10000"/>
              <a:gd name="connsiteX1" fmla="*/ 10000 w 11934"/>
              <a:gd name="connsiteY1" fmla="*/ 0 h 10000"/>
              <a:gd name="connsiteX2" fmla="*/ 11934 w 11934"/>
              <a:gd name="connsiteY2" fmla="*/ 4901 h 10000"/>
              <a:gd name="connsiteX3" fmla="*/ 10000 w 11934"/>
              <a:gd name="connsiteY3" fmla="*/ 10000 h 10000"/>
              <a:gd name="connsiteX4" fmla="*/ 0 w 11934"/>
              <a:gd name="connsiteY4" fmla="*/ 10000 h 10000"/>
              <a:gd name="connsiteX5" fmla="*/ 0 w 1193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4" h="10000">
                <a:moveTo>
                  <a:pt x="0" y="0"/>
                </a:moveTo>
                <a:lnTo>
                  <a:pt x="10000" y="0"/>
                </a:lnTo>
                <a:lnTo>
                  <a:pt x="11934" y="4901"/>
                </a:lnTo>
                <a:cubicBezTo>
                  <a:pt x="11946" y="5044"/>
                  <a:pt x="9988" y="9857"/>
                  <a:pt x="10000" y="10000"/>
                </a:cubicBezTo>
                <a:lnTo>
                  <a:pt x="0" y="10000"/>
                </a:lnTo>
                <a:lnTo>
                  <a:pt x="0" y="0"/>
                </a:lnTo>
                <a:close/>
              </a:path>
            </a:pathLst>
          </a:custGeom>
          <a:solidFill>
            <a:schemeClr val="accent4"/>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300" b="1" i="0" u="none" strike="noStrike" cap="none" normalizeH="0" baseline="0" noProof="0" dirty="0">
              <a:ln>
                <a:noFill/>
              </a:ln>
              <a:solidFill>
                <a:schemeClr val="bg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7F9AD149-79F4-4B0F-3772-C440A42CC36D}"/>
              </a:ext>
              <a:ext uri="{C183D7F6-B498-43B3-948B-1728B52AA6E4}">
                <adec:decorative xmlns:adec="http://schemas.microsoft.com/office/drawing/2017/decorative" val="1"/>
              </a:ext>
            </a:extLst>
          </p:cNvPr>
          <p:cNvSpPr/>
          <p:nvPr userDrawn="1"/>
        </p:nvSpPr>
        <p:spPr bwMode="gray">
          <a:xfrm>
            <a:off x="2231838" y="4345200"/>
            <a:ext cx="9541062" cy="828000"/>
          </a:xfrm>
          <a:prstGeom prst="rect">
            <a:avLst/>
          </a:prstGeom>
          <a:solidFill>
            <a:schemeClr val="accent5"/>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300" b="1" i="0" u="none" strike="noStrike" cap="none" normalizeH="0" baseline="0" noProof="0" dirty="0">
              <a:ln>
                <a:noFill/>
              </a:ln>
              <a:solidFill>
                <a:schemeClr val="bg1"/>
              </a:solidFill>
              <a:effectLst/>
              <a:latin typeface="Arial" panose="020B0604020202020204" pitchFamily="34" charset="0"/>
            </a:endParaRPr>
          </a:p>
        </p:txBody>
      </p:sp>
      <p:sp>
        <p:nvSpPr>
          <p:cNvPr id="12" name="Arrow 3">
            <a:extLst>
              <a:ext uri="{FF2B5EF4-FFF2-40B4-BE49-F238E27FC236}">
                <a16:creationId xmlns:a16="http://schemas.microsoft.com/office/drawing/2014/main" id="{83976D7F-98B9-359F-6AD9-7E738BAD0F20}"/>
              </a:ext>
              <a:ext uri="{C183D7F6-B498-43B3-948B-1728B52AA6E4}">
                <adec:decorative xmlns:adec="http://schemas.microsoft.com/office/drawing/2017/decorative" val="1"/>
              </a:ext>
            </a:extLst>
          </p:cNvPr>
          <p:cNvSpPr/>
          <p:nvPr userDrawn="1"/>
        </p:nvSpPr>
        <p:spPr bwMode="gray">
          <a:xfrm>
            <a:off x="1922326" y="4345200"/>
            <a:ext cx="3114595" cy="82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964 w 10000"/>
              <a:gd name="connsiteY2" fmla="*/ 9570 h 10000"/>
              <a:gd name="connsiteX3" fmla="*/ 10000 w 10000"/>
              <a:gd name="connsiteY3" fmla="*/ 10000 h 10000"/>
              <a:gd name="connsiteX4" fmla="*/ 0 w 10000"/>
              <a:gd name="connsiteY4" fmla="*/ 10000 h 10000"/>
              <a:gd name="connsiteX5" fmla="*/ 0 w 10000"/>
              <a:gd name="connsiteY5" fmla="*/ 0 h 10000"/>
              <a:gd name="connsiteX0" fmla="*/ 0 w 11606"/>
              <a:gd name="connsiteY0" fmla="*/ 0 h 10000"/>
              <a:gd name="connsiteX1" fmla="*/ 10000 w 11606"/>
              <a:gd name="connsiteY1" fmla="*/ 0 h 10000"/>
              <a:gd name="connsiteX2" fmla="*/ 11606 w 11606"/>
              <a:gd name="connsiteY2" fmla="*/ 5100 h 10000"/>
              <a:gd name="connsiteX3" fmla="*/ 10000 w 11606"/>
              <a:gd name="connsiteY3" fmla="*/ 10000 h 10000"/>
              <a:gd name="connsiteX4" fmla="*/ 0 w 11606"/>
              <a:gd name="connsiteY4" fmla="*/ 10000 h 10000"/>
              <a:gd name="connsiteX5" fmla="*/ 0 w 11606"/>
              <a:gd name="connsiteY5" fmla="*/ 0 h 10000"/>
              <a:gd name="connsiteX0" fmla="*/ 0 w 11934"/>
              <a:gd name="connsiteY0" fmla="*/ 0 h 10000"/>
              <a:gd name="connsiteX1" fmla="*/ 10000 w 11934"/>
              <a:gd name="connsiteY1" fmla="*/ 0 h 10000"/>
              <a:gd name="connsiteX2" fmla="*/ 11934 w 11934"/>
              <a:gd name="connsiteY2" fmla="*/ 4901 h 10000"/>
              <a:gd name="connsiteX3" fmla="*/ 10000 w 11934"/>
              <a:gd name="connsiteY3" fmla="*/ 10000 h 10000"/>
              <a:gd name="connsiteX4" fmla="*/ 0 w 11934"/>
              <a:gd name="connsiteY4" fmla="*/ 10000 h 10000"/>
              <a:gd name="connsiteX5" fmla="*/ 0 w 1193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4" h="10000">
                <a:moveTo>
                  <a:pt x="0" y="0"/>
                </a:moveTo>
                <a:lnTo>
                  <a:pt x="10000" y="0"/>
                </a:lnTo>
                <a:lnTo>
                  <a:pt x="11934" y="4901"/>
                </a:lnTo>
                <a:cubicBezTo>
                  <a:pt x="11946" y="5044"/>
                  <a:pt x="9988" y="9857"/>
                  <a:pt x="10000" y="10000"/>
                </a:cubicBezTo>
                <a:lnTo>
                  <a:pt x="0" y="10000"/>
                </a:lnTo>
                <a:lnTo>
                  <a:pt x="0" y="0"/>
                </a:lnTo>
                <a:close/>
              </a:path>
            </a:pathLst>
          </a:custGeom>
          <a:solidFill>
            <a:schemeClr val="accent3"/>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300" b="1" i="0" u="none" strike="noStrike" cap="none" normalizeH="0" baseline="0" noProof="0" dirty="0">
              <a:ln>
                <a:noFill/>
              </a:ln>
              <a:solidFill>
                <a:schemeClr val="bg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27A6DCD-9D1C-B002-0213-D78351BD47B2}"/>
              </a:ext>
              <a:ext uri="{C183D7F6-B498-43B3-948B-1728B52AA6E4}">
                <adec:decorative xmlns:adec="http://schemas.microsoft.com/office/drawing/2017/decorative" val="1"/>
              </a:ext>
            </a:extLst>
          </p:cNvPr>
          <p:cNvSpPr/>
          <p:nvPr userDrawn="1"/>
        </p:nvSpPr>
        <p:spPr bwMode="gray">
          <a:xfrm>
            <a:off x="2224638" y="3367113"/>
            <a:ext cx="9541062" cy="828000"/>
          </a:xfrm>
          <a:prstGeom prst="rect">
            <a:avLst/>
          </a:prstGeom>
          <a:solidFill>
            <a:schemeClr val="accent6"/>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300" b="1" i="0" u="none" strike="noStrike" cap="none" normalizeH="0" baseline="0" noProof="0" dirty="0">
              <a:ln>
                <a:noFill/>
              </a:ln>
              <a:solidFill>
                <a:schemeClr val="bg1"/>
              </a:solidFill>
              <a:effectLst/>
              <a:latin typeface="Arial" panose="020B0604020202020204" pitchFamily="34" charset="0"/>
            </a:endParaRPr>
          </a:p>
        </p:txBody>
      </p:sp>
      <p:sp>
        <p:nvSpPr>
          <p:cNvPr id="9" name="Arrow 2">
            <a:extLst>
              <a:ext uri="{FF2B5EF4-FFF2-40B4-BE49-F238E27FC236}">
                <a16:creationId xmlns:a16="http://schemas.microsoft.com/office/drawing/2014/main" id="{59C2A769-F613-ED64-6A0E-FDE59DBB6E0D}"/>
              </a:ext>
              <a:ext uri="{C183D7F6-B498-43B3-948B-1728B52AA6E4}">
                <adec:decorative xmlns:adec="http://schemas.microsoft.com/office/drawing/2017/decorative" val="1"/>
              </a:ext>
            </a:extLst>
          </p:cNvPr>
          <p:cNvSpPr/>
          <p:nvPr userDrawn="1"/>
        </p:nvSpPr>
        <p:spPr bwMode="gray">
          <a:xfrm>
            <a:off x="1922326" y="3367113"/>
            <a:ext cx="3114595" cy="82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964 w 10000"/>
              <a:gd name="connsiteY2" fmla="*/ 9570 h 10000"/>
              <a:gd name="connsiteX3" fmla="*/ 10000 w 10000"/>
              <a:gd name="connsiteY3" fmla="*/ 10000 h 10000"/>
              <a:gd name="connsiteX4" fmla="*/ 0 w 10000"/>
              <a:gd name="connsiteY4" fmla="*/ 10000 h 10000"/>
              <a:gd name="connsiteX5" fmla="*/ 0 w 10000"/>
              <a:gd name="connsiteY5" fmla="*/ 0 h 10000"/>
              <a:gd name="connsiteX0" fmla="*/ 0 w 11606"/>
              <a:gd name="connsiteY0" fmla="*/ 0 h 10000"/>
              <a:gd name="connsiteX1" fmla="*/ 10000 w 11606"/>
              <a:gd name="connsiteY1" fmla="*/ 0 h 10000"/>
              <a:gd name="connsiteX2" fmla="*/ 11606 w 11606"/>
              <a:gd name="connsiteY2" fmla="*/ 5100 h 10000"/>
              <a:gd name="connsiteX3" fmla="*/ 10000 w 11606"/>
              <a:gd name="connsiteY3" fmla="*/ 10000 h 10000"/>
              <a:gd name="connsiteX4" fmla="*/ 0 w 11606"/>
              <a:gd name="connsiteY4" fmla="*/ 10000 h 10000"/>
              <a:gd name="connsiteX5" fmla="*/ 0 w 11606"/>
              <a:gd name="connsiteY5" fmla="*/ 0 h 10000"/>
              <a:gd name="connsiteX0" fmla="*/ 0 w 11934"/>
              <a:gd name="connsiteY0" fmla="*/ 0 h 10000"/>
              <a:gd name="connsiteX1" fmla="*/ 10000 w 11934"/>
              <a:gd name="connsiteY1" fmla="*/ 0 h 10000"/>
              <a:gd name="connsiteX2" fmla="*/ 11934 w 11934"/>
              <a:gd name="connsiteY2" fmla="*/ 4901 h 10000"/>
              <a:gd name="connsiteX3" fmla="*/ 10000 w 11934"/>
              <a:gd name="connsiteY3" fmla="*/ 10000 h 10000"/>
              <a:gd name="connsiteX4" fmla="*/ 0 w 11934"/>
              <a:gd name="connsiteY4" fmla="*/ 10000 h 10000"/>
              <a:gd name="connsiteX5" fmla="*/ 0 w 1193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4" h="10000">
                <a:moveTo>
                  <a:pt x="0" y="0"/>
                </a:moveTo>
                <a:lnTo>
                  <a:pt x="10000" y="0"/>
                </a:lnTo>
                <a:lnTo>
                  <a:pt x="11934" y="4901"/>
                </a:lnTo>
                <a:cubicBezTo>
                  <a:pt x="11946" y="5044"/>
                  <a:pt x="9988" y="9857"/>
                  <a:pt x="10000" y="10000"/>
                </a:cubicBezTo>
                <a:lnTo>
                  <a:pt x="0" y="10000"/>
                </a:lnTo>
                <a:lnTo>
                  <a:pt x="0" y="0"/>
                </a:lnTo>
                <a:close/>
              </a:path>
            </a:pathLst>
          </a:custGeom>
          <a:solidFill>
            <a:schemeClr val="accent4"/>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300" b="1" i="0" u="none" strike="noStrike" cap="none" normalizeH="0" baseline="0" noProof="0" dirty="0">
              <a:ln>
                <a:noFill/>
              </a:ln>
              <a:solidFill>
                <a:schemeClr val="bg1"/>
              </a:solidFill>
              <a:effectLst/>
              <a:latin typeface="Arial" panose="020B0604020202020204" pitchFamily="34" charset="0"/>
            </a:endParaRPr>
          </a:p>
        </p:txBody>
      </p:sp>
      <p:sp>
        <p:nvSpPr>
          <p:cNvPr id="3" name="Rectangle 1">
            <a:extLst>
              <a:ext uri="{FF2B5EF4-FFF2-40B4-BE49-F238E27FC236}">
                <a16:creationId xmlns:a16="http://schemas.microsoft.com/office/drawing/2014/main" id="{9844A778-3337-4022-60F3-07E39E0A99E6}"/>
              </a:ext>
              <a:ext uri="{C183D7F6-B498-43B3-948B-1728B52AA6E4}">
                <adec:decorative xmlns:adec="http://schemas.microsoft.com/office/drawing/2017/decorative" val="1"/>
              </a:ext>
            </a:extLst>
          </p:cNvPr>
          <p:cNvSpPr/>
          <p:nvPr userDrawn="1"/>
        </p:nvSpPr>
        <p:spPr bwMode="gray">
          <a:xfrm>
            <a:off x="2224639" y="2373043"/>
            <a:ext cx="9549944" cy="828000"/>
          </a:xfrm>
          <a:prstGeom prst="rect">
            <a:avLst/>
          </a:prstGeom>
          <a:solidFill>
            <a:schemeClr val="accent5"/>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300" b="1" i="0" u="none" strike="noStrike" cap="none" normalizeH="0" baseline="0" noProof="0" dirty="0">
              <a:ln>
                <a:noFill/>
              </a:ln>
              <a:solidFill>
                <a:schemeClr val="bg1"/>
              </a:solidFill>
              <a:effectLst/>
              <a:latin typeface="Arial" panose="020B0604020202020204" pitchFamily="34" charset="0"/>
            </a:endParaRPr>
          </a:p>
        </p:txBody>
      </p:sp>
      <p:sp>
        <p:nvSpPr>
          <p:cNvPr id="4" name="Arrow 1">
            <a:extLst>
              <a:ext uri="{FF2B5EF4-FFF2-40B4-BE49-F238E27FC236}">
                <a16:creationId xmlns:a16="http://schemas.microsoft.com/office/drawing/2014/main" id="{4B0028E8-A216-3A53-49A4-AE2F946A6FCB}"/>
              </a:ext>
              <a:ext uri="{C183D7F6-B498-43B3-948B-1728B52AA6E4}">
                <adec:decorative xmlns:adec="http://schemas.microsoft.com/office/drawing/2017/decorative" val="1"/>
              </a:ext>
            </a:extLst>
          </p:cNvPr>
          <p:cNvSpPr/>
          <p:nvPr userDrawn="1"/>
        </p:nvSpPr>
        <p:spPr bwMode="gray">
          <a:xfrm>
            <a:off x="1922325" y="2373043"/>
            <a:ext cx="3114595" cy="82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964 w 10000"/>
              <a:gd name="connsiteY2" fmla="*/ 9570 h 10000"/>
              <a:gd name="connsiteX3" fmla="*/ 10000 w 10000"/>
              <a:gd name="connsiteY3" fmla="*/ 10000 h 10000"/>
              <a:gd name="connsiteX4" fmla="*/ 0 w 10000"/>
              <a:gd name="connsiteY4" fmla="*/ 10000 h 10000"/>
              <a:gd name="connsiteX5" fmla="*/ 0 w 10000"/>
              <a:gd name="connsiteY5" fmla="*/ 0 h 10000"/>
              <a:gd name="connsiteX0" fmla="*/ 0 w 11606"/>
              <a:gd name="connsiteY0" fmla="*/ 0 h 10000"/>
              <a:gd name="connsiteX1" fmla="*/ 10000 w 11606"/>
              <a:gd name="connsiteY1" fmla="*/ 0 h 10000"/>
              <a:gd name="connsiteX2" fmla="*/ 11606 w 11606"/>
              <a:gd name="connsiteY2" fmla="*/ 5100 h 10000"/>
              <a:gd name="connsiteX3" fmla="*/ 10000 w 11606"/>
              <a:gd name="connsiteY3" fmla="*/ 10000 h 10000"/>
              <a:gd name="connsiteX4" fmla="*/ 0 w 11606"/>
              <a:gd name="connsiteY4" fmla="*/ 10000 h 10000"/>
              <a:gd name="connsiteX5" fmla="*/ 0 w 11606"/>
              <a:gd name="connsiteY5" fmla="*/ 0 h 10000"/>
              <a:gd name="connsiteX0" fmla="*/ 0 w 11934"/>
              <a:gd name="connsiteY0" fmla="*/ 0 h 10000"/>
              <a:gd name="connsiteX1" fmla="*/ 10000 w 11934"/>
              <a:gd name="connsiteY1" fmla="*/ 0 h 10000"/>
              <a:gd name="connsiteX2" fmla="*/ 11934 w 11934"/>
              <a:gd name="connsiteY2" fmla="*/ 4901 h 10000"/>
              <a:gd name="connsiteX3" fmla="*/ 10000 w 11934"/>
              <a:gd name="connsiteY3" fmla="*/ 10000 h 10000"/>
              <a:gd name="connsiteX4" fmla="*/ 0 w 11934"/>
              <a:gd name="connsiteY4" fmla="*/ 10000 h 10000"/>
              <a:gd name="connsiteX5" fmla="*/ 0 w 1193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4" h="10000">
                <a:moveTo>
                  <a:pt x="0" y="0"/>
                </a:moveTo>
                <a:lnTo>
                  <a:pt x="10000" y="0"/>
                </a:lnTo>
                <a:lnTo>
                  <a:pt x="11934" y="4901"/>
                </a:lnTo>
                <a:cubicBezTo>
                  <a:pt x="11946" y="5044"/>
                  <a:pt x="9988" y="9857"/>
                  <a:pt x="10000" y="10000"/>
                </a:cubicBezTo>
                <a:lnTo>
                  <a:pt x="0" y="10000"/>
                </a:lnTo>
                <a:lnTo>
                  <a:pt x="0" y="0"/>
                </a:lnTo>
                <a:close/>
              </a:path>
            </a:pathLst>
          </a:custGeom>
          <a:solidFill>
            <a:schemeClr val="accent3"/>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300" b="1" i="0" u="none" strike="noStrike" cap="none" normalizeH="0" baseline="0" noProof="0" dirty="0">
              <a:ln>
                <a:noFill/>
              </a:ln>
              <a:solidFill>
                <a:schemeClr val="bg1"/>
              </a:solidFill>
              <a:effectLst/>
              <a:latin typeface="Arial" panose="020B0604020202020204" pitchFamily="34" charset="0"/>
            </a:endParaRPr>
          </a:p>
        </p:txBody>
      </p:sp>
      <p:sp>
        <p:nvSpPr>
          <p:cNvPr id="2" name="Headline"/>
          <p:cNvSpPr>
            <a:spLocks noGrp="1"/>
          </p:cNvSpPr>
          <p:nvPr>
            <p:ph type="title" hasCustomPrompt="1"/>
          </p:nvPr>
        </p:nvSpPr>
        <p:spPr bwMode="gray"/>
        <p:txBody>
          <a:bodyPr/>
          <a:lstStyle>
            <a:lvl1pPr>
              <a:defRPr>
                <a:latin typeface="Arial" panose="020B0604020202020204" pitchFamily="34" charset="0"/>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p>
        </p:txBody>
      </p:sp>
      <p:sp>
        <p:nvSpPr>
          <p:cNvPr id="26" name="Subheadline"/>
          <p:cNvSpPr>
            <a:spLocks noGrp="1"/>
          </p:cNvSpPr>
          <p:nvPr>
            <p:ph type="body" sz="quarter" idx="23" hasCustomPrompt="1"/>
          </p:nvPr>
        </p:nvSpPr>
        <p:spPr bwMode="gray">
          <a:xfrm>
            <a:off x="398770" y="1591200"/>
            <a:ext cx="11369353"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dirty="0" err="1"/>
              <a:t>Subheadline</a:t>
            </a:r>
            <a:r>
              <a:rPr lang="en-GB" noProof="0" dirty="0"/>
              <a:t> (12–16 </a:t>
            </a:r>
            <a:r>
              <a:rPr lang="en-GB" noProof="0" dirty="0" err="1"/>
              <a:t>pt</a:t>
            </a:r>
            <a:r>
              <a:rPr lang="en-GB" noProof="0" dirty="0"/>
              <a:t>)</a:t>
            </a:r>
          </a:p>
        </p:txBody>
      </p:sp>
      <p:sp>
        <p:nvSpPr>
          <p:cNvPr id="30" name="Second subheadline"/>
          <p:cNvSpPr>
            <a:spLocks noGrp="1"/>
          </p:cNvSpPr>
          <p:nvPr>
            <p:ph type="body" sz="quarter" idx="24" hasCustomPrompt="1"/>
          </p:nvPr>
        </p:nvSpPr>
        <p:spPr bwMode="gray">
          <a:xfrm>
            <a:off x="398770" y="1842087"/>
            <a:ext cx="11369353"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endParaRPr lang="en-GB" noProof="0" dirty="0"/>
          </a:p>
        </p:txBody>
      </p:sp>
      <p:sp>
        <p:nvSpPr>
          <p:cNvPr id="6" name="Picture 1"/>
          <p:cNvSpPr>
            <a:spLocks noGrp="1"/>
          </p:cNvSpPr>
          <p:nvPr>
            <p:ph type="pic" sz="quarter" idx="21" hasCustomPrompt="1"/>
          </p:nvPr>
        </p:nvSpPr>
        <p:spPr bwMode="gray">
          <a:xfrm>
            <a:off x="398769" y="2378076"/>
            <a:ext cx="1284923" cy="828896"/>
          </a:xfrm>
        </p:spPr>
        <p:txBody>
          <a:bodyPr/>
          <a:lstStyle>
            <a:lvl1pPr marL="0" indent="0">
              <a:buNone/>
              <a:defRPr sz="933">
                <a:latin typeface="Arial" panose="020B0604020202020204" pitchFamily="34" charset="0"/>
              </a:defRPr>
            </a:lvl1pPr>
          </a:lstStyle>
          <a:p>
            <a:r>
              <a:rPr lang="en-GB" noProof="0" dirty="0"/>
              <a:t>Click the image button below to insert an image (only this action guarantees a correct view)</a:t>
            </a:r>
          </a:p>
        </p:txBody>
      </p:sp>
      <p:sp>
        <p:nvSpPr>
          <p:cNvPr id="18" name="Text arrow 1">
            <a:extLst>
              <a:ext uri="{FF2B5EF4-FFF2-40B4-BE49-F238E27FC236}">
                <a16:creationId xmlns:a16="http://schemas.microsoft.com/office/drawing/2014/main" id="{4D025C38-51AB-A0AF-CF65-3BC984BE7543}"/>
              </a:ext>
            </a:extLst>
          </p:cNvPr>
          <p:cNvSpPr>
            <a:spLocks noGrp="1"/>
          </p:cNvSpPr>
          <p:nvPr>
            <p:ph type="body" sz="quarter" idx="47" hasCustomPrompt="1"/>
          </p:nvPr>
        </p:nvSpPr>
        <p:spPr bwMode="gray">
          <a:xfrm>
            <a:off x="1922326" y="2368800"/>
            <a:ext cx="2592000" cy="828000"/>
          </a:xfrm>
        </p:spPr>
        <p:txBody>
          <a:bodyPr lIns="72000" tIns="72000" rIns="72000" bIns="72000" anchor="ctr"/>
          <a:lstStyle>
            <a:lvl1pPr marL="0" indent="0" algn="ctr">
              <a:spcBef>
                <a:spcPts val="100"/>
              </a:spcBef>
              <a:spcAft>
                <a:spcPts val="100"/>
              </a:spcAft>
              <a:buNone/>
              <a:defRPr sz="1600" b="1">
                <a:solidFill>
                  <a:schemeClr val="bg1"/>
                </a:solidFill>
              </a:defRPr>
            </a:lvl1pPr>
          </a:lstStyle>
          <a:p>
            <a:pPr lvl="0"/>
            <a:r>
              <a:rPr lang="en-GB" noProof="0" dirty="0"/>
              <a:t>Short description</a:t>
            </a:r>
            <a:br>
              <a:rPr lang="en-GB" noProof="0" dirty="0"/>
            </a:br>
            <a:r>
              <a:rPr lang="en-GB" noProof="0" dirty="0"/>
              <a:t>(16 </a:t>
            </a:r>
            <a:r>
              <a:rPr lang="en-GB" noProof="0" dirty="0" err="1"/>
              <a:t>pt</a:t>
            </a:r>
            <a:r>
              <a:rPr lang="en-GB" noProof="0" dirty="0"/>
              <a:t>)</a:t>
            </a:r>
          </a:p>
        </p:txBody>
      </p:sp>
      <p:sp>
        <p:nvSpPr>
          <p:cNvPr id="20" name="Text rectangle 1">
            <a:extLst>
              <a:ext uri="{FF2B5EF4-FFF2-40B4-BE49-F238E27FC236}">
                <a16:creationId xmlns:a16="http://schemas.microsoft.com/office/drawing/2014/main" id="{9C896B8C-9BAA-EC73-97CF-59BD90D642DA}"/>
              </a:ext>
            </a:extLst>
          </p:cNvPr>
          <p:cNvSpPr>
            <a:spLocks noGrp="1"/>
          </p:cNvSpPr>
          <p:nvPr>
            <p:ph type="body" sz="quarter" idx="48" hasCustomPrompt="1"/>
          </p:nvPr>
        </p:nvSpPr>
        <p:spPr bwMode="gray">
          <a:xfrm>
            <a:off x="5223520" y="2368800"/>
            <a:ext cx="6542180" cy="828000"/>
          </a:xfrm>
        </p:spPr>
        <p:txBody>
          <a:bodyPr lIns="72000" tIns="72000" rIns="72000" bIns="72000" anchor="ctr"/>
          <a:lstStyle>
            <a:lvl1pPr marL="0" indent="0">
              <a:spcBef>
                <a:spcPts val="100"/>
              </a:spcBef>
              <a:spcAft>
                <a:spcPts val="100"/>
              </a:spcAft>
              <a:buNone/>
              <a:defRPr sz="1400">
                <a:solidFill>
                  <a:schemeClr val="tx2"/>
                </a:solidFill>
              </a:defRPr>
            </a:lvl1pPr>
          </a:lstStyle>
          <a:p>
            <a:pPr lvl="0"/>
            <a:r>
              <a:rPr lang="en-GB" noProof="0" dirty="0"/>
              <a:t>Long description</a:t>
            </a:r>
            <a:br>
              <a:rPr lang="en-GB" noProof="0" dirty="0"/>
            </a:br>
            <a:r>
              <a:rPr lang="en-GB" noProof="0" dirty="0"/>
              <a:t>(14 </a:t>
            </a:r>
            <a:r>
              <a:rPr lang="en-GB" noProof="0" dirty="0" err="1"/>
              <a:t>pt</a:t>
            </a:r>
            <a:r>
              <a:rPr lang="en-GB" noProof="0" dirty="0"/>
              <a:t>)</a:t>
            </a:r>
          </a:p>
        </p:txBody>
      </p:sp>
      <p:sp>
        <p:nvSpPr>
          <p:cNvPr id="27" name="Picture 2"/>
          <p:cNvSpPr>
            <a:spLocks noGrp="1"/>
          </p:cNvSpPr>
          <p:nvPr>
            <p:ph type="pic" sz="quarter" idx="29" hasCustomPrompt="1"/>
          </p:nvPr>
        </p:nvSpPr>
        <p:spPr bwMode="gray">
          <a:xfrm>
            <a:off x="398769" y="3366000"/>
            <a:ext cx="1284923" cy="828896"/>
          </a:xfrm>
        </p:spPr>
        <p:txBody>
          <a:bodyPr/>
          <a:lstStyle>
            <a:lvl1pPr marL="0" indent="0">
              <a:buNone/>
              <a:defRPr sz="933">
                <a:latin typeface="Arial" panose="020B0604020202020204" pitchFamily="34" charset="0"/>
              </a:defRPr>
            </a:lvl1pPr>
          </a:lstStyle>
          <a:p>
            <a:r>
              <a:rPr lang="en-GB" noProof="0" dirty="0"/>
              <a:t>Click the image button below to insert an image (only this action guarantees a correct view)</a:t>
            </a:r>
          </a:p>
        </p:txBody>
      </p:sp>
      <p:sp>
        <p:nvSpPr>
          <p:cNvPr id="22" name="Text arrow 2">
            <a:extLst>
              <a:ext uri="{FF2B5EF4-FFF2-40B4-BE49-F238E27FC236}">
                <a16:creationId xmlns:a16="http://schemas.microsoft.com/office/drawing/2014/main" id="{B847115C-0D93-38F7-1255-96FD0C73FCE8}"/>
              </a:ext>
            </a:extLst>
          </p:cNvPr>
          <p:cNvSpPr>
            <a:spLocks noGrp="1"/>
          </p:cNvSpPr>
          <p:nvPr>
            <p:ph type="body" sz="quarter" idx="49" hasCustomPrompt="1"/>
          </p:nvPr>
        </p:nvSpPr>
        <p:spPr bwMode="gray">
          <a:xfrm>
            <a:off x="1922326" y="3358800"/>
            <a:ext cx="2592000" cy="828000"/>
          </a:xfrm>
        </p:spPr>
        <p:txBody>
          <a:bodyPr lIns="72000" tIns="72000" rIns="72000" bIns="72000" anchor="ctr"/>
          <a:lstStyle>
            <a:lvl1pPr marL="0" indent="0" algn="ctr">
              <a:spcBef>
                <a:spcPts val="100"/>
              </a:spcBef>
              <a:spcAft>
                <a:spcPts val="100"/>
              </a:spcAft>
              <a:buNone/>
              <a:defRPr sz="1600" b="1">
                <a:solidFill>
                  <a:schemeClr val="bg1"/>
                </a:solidFill>
              </a:defRPr>
            </a:lvl1pPr>
          </a:lstStyle>
          <a:p>
            <a:pPr lvl="0"/>
            <a:r>
              <a:rPr lang="en-GB" noProof="0" dirty="0"/>
              <a:t>Short description</a:t>
            </a:r>
            <a:br>
              <a:rPr lang="en-GB" noProof="0" dirty="0"/>
            </a:br>
            <a:r>
              <a:rPr lang="en-GB" noProof="0" dirty="0"/>
              <a:t>(16 </a:t>
            </a:r>
            <a:r>
              <a:rPr lang="en-GB" noProof="0" dirty="0" err="1"/>
              <a:t>pt</a:t>
            </a:r>
            <a:r>
              <a:rPr lang="en-GB" noProof="0" dirty="0"/>
              <a:t>)</a:t>
            </a:r>
          </a:p>
        </p:txBody>
      </p:sp>
      <p:sp>
        <p:nvSpPr>
          <p:cNvPr id="24" name="Text rectangle 2">
            <a:extLst>
              <a:ext uri="{FF2B5EF4-FFF2-40B4-BE49-F238E27FC236}">
                <a16:creationId xmlns:a16="http://schemas.microsoft.com/office/drawing/2014/main" id="{6760324A-98C6-6D8F-9C83-FB336E48F19E}"/>
              </a:ext>
            </a:extLst>
          </p:cNvPr>
          <p:cNvSpPr>
            <a:spLocks noGrp="1"/>
          </p:cNvSpPr>
          <p:nvPr>
            <p:ph type="body" sz="quarter" idx="50" hasCustomPrompt="1"/>
          </p:nvPr>
        </p:nvSpPr>
        <p:spPr bwMode="gray">
          <a:xfrm>
            <a:off x="5223520" y="3358800"/>
            <a:ext cx="6542180" cy="828000"/>
          </a:xfrm>
        </p:spPr>
        <p:txBody>
          <a:bodyPr lIns="72000" tIns="72000" rIns="72000" bIns="72000" anchor="ctr"/>
          <a:lstStyle>
            <a:lvl1pPr marL="0" indent="0">
              <a:spcBef>
                <a:spcPts val="100"/>
              </a:spcBef>
              <a:spcAft>
                <a:spcPts val="100"/>
              </a:spcAft>
              <a:buNone/>
              <a:defRPr sz="1400">
                <a:solidFill>
                  <a:schemeClr val="tx2"/>
                </a:solidFill>
              </a:defRPr>
            </a:lvl1pPr>
          </a:lstStyle>
          <a:p>
            <a:pPr lvl="0"/>
            <a:r>
              <a:rPr lang="en-GB" noProof="0" dirty="0"/>
              <a:t>Long description</a:t>
            </a:r>
            <a:br>
              <a:rPr lang="en-GB" noProof="0" dirty="0"/>
            </a:br>
            <a:r>
              <a:rPr lang="en-GB" noProof="0" dirty="0"/>
              <a:t>(14 </a:t>
            </a:r>
            <a:r>
              <a:rPr lang="en-GB" noProof="0" dirty="0" err="1"/>
              <a:t>pt</a:t>
            </a:r>
            <a:r>
              <a:rPr lang="en-GB" noProof="0" dirty="0"/>
              <a:t>)</a:t>
            </a:r>
          </a:p>
        </p:txBody>
      </p:sp>
      <p:sp>
        <p:nvSpPr>
          <p:cNvPr id="32" name="Picture 3"/>
          <p:cNvSpPr>
            <a:spLocks noGrp="1"/>
          </p:cNvSpPr>
          <p:nvPr>
            <p:ph type="pic" sz="quarter" idx="32" hasCustomPrompt="1"/>
          </p:nvPr>
        </p:nvSpPr>
        <p:spPr bwMode="gray">
          <a:xfrm>
            <a:off x="398769" y="4345853"/>
            <a:ext cx="1284923" cy="828896"/>
          </a:xfrm>
        </p:spPr>
        <p:txBody>
          <a:bodyPr/>
          <a:lstStyle>
            <a:lvl1pPr marL="0" indent="0">
              <a:buNone/>
              <a:defRPr sz="933">
                <a:latin typeface="Arial" panose="020B0604020202020204" pitchFamily="34" charset="0"/>
              </a:defRPr>
            </a:lvl1pPr>
          </a:lstStyle>
          <a:p>
            <a:r>
              <a:rPr lang="en-GB" noProof="0" dirty="0"/>
              <a:t>Click the image button below to insert an image (only this action guarantees a correct view)</a:t>
            </a:r>
          </a:p>
        </p:txBody>
      </p:sp>
      <p:sp>
        <p:nvSpPr>
          <p:cNvPr id="31" name="Text arrow 3">
            <a:extLst>
              <a:ext uri="{FF2B5EF4-FFF2-40B4-BE49-F238E27FC236}">
                <a16:creationId xmlns:a16="http://schemas.microsoft.com/office/drawing/2014/main" id="{6B2C5604-4520-6368-4464-1199CBDDFC75}"/>
              </a:ext>
            </a:extLst>
          </p:cNvPr>
          <p:cNvSpPr>
            <a:spLocks noGrp="1"/>
          </p:cNvSpPr>
          <p:nvPr>
            <p:ph type="body" sz="quarter" idx="51" hasCustomPrompt="1"/>
          </p:nvPr>
        </p:nvSpPr>
        <p:spPr bwMode="gray">
          <a:xfrm>
            <a:off x="1922326" y="4345200"/>
            <a:ext cx="2592000" cy="828000"/>
          </a:xfrm>
        </p:spPr>
        <p:txBody>
          <a:bodyPr lIns="72000" tIns="72000" rIns="72000" bIns="72000" anchor="ctr"/>
          <a:lstStyle>
            <a:lvl1pPr marL="0" indent="0" algn="ctr">
              <a:spcBef>
                <a:spcPts val="100"/>
              </a:spcBef>
              <a:spcAft>
                <a:spcPts val="100"/>
              </a:spcAft>
              <a:buNone/>
              <a:defRPr sz="1600" b="1">
                <a:solidFill>
                  <a:schemeClr val="bg1"/>
                </a:solidFill>
              </a:defRPr>
            </a:lvl1pPr>
          </a:lstStyle>
          <a:p>
            <a:pPr lvl="0"/>
            <a:r>
              <a:rPr lang="en-GB" noProof="0" dirty="0"/>
              <a:t>Short description</a:t>
            </a:r>
            <a:br>
              <a:rPr lang="en-GB" noProof="0" dirty="0"/>
            </a:br>
            <a:r>
              <a:rPr lang="en-GB" noProof="0" dirty="0"/>
              <a:t>(16 </a:t>
            </a:r>
            <a:r>
              <a:rPr lang="en-GB" noProof="0" dirty="0" err="1"/>
              <a:t>pt</a:t>
            </a:r>
            <a:r>
              <a:rPr lang="en-GB" noProof="0" dirty="0"/>
              <a:t>)</a:t>
            </a:r>
          </a:p>
        </p:txBody>
      </p:sp>
      <p:sp>
        <p:nvSpPr>
          <p:cNvPr id="35" name="Text rectangle 3">
            <a:extLst>
              <a:ext uri="{FF2B5EF4-FFF2-40B4-BE49-F238E27FC236}">
                <a16:creationId xmlns:a16="http://schemas.microsoft.com/office/drawing/2014/main" id="{141EC5A6-6C05-7236-380E-0A9849D3B85B}"/>
              </a:ext>
            </a:extLst>
          </p:cNvPr>
          <p:cNvSpPr>
            <a:spLocks noGrp="1"/>
          </p:cNvSpPr>
          <p:nvPr>
            <p:ph type="body" sz="quarter" idx="52" hasCustomPrompt="1"/>
          </p:nvPr>
        </p:nvSpPr>
        <p:spPr bwMode="gray">
          <a:xfrm>
            <a:off x="5223520" y="4345200"/>
            <a:ext cx="6542180" cy="828000"/>
          </a:xfrm>
        </p:spPr>
        <p:txBody>
          <a:bodyPr lIns="72000" tIns="72000" rIns="72000" bIns="72000" anchor="ctr"/>
          <a:lstStyle>
            <a:lvl1pPr marL="0" indent="0">
              <a:spcBef>
                <a:spcPts val="100"/>
              </a:spcBef>
              <a:spcAft>
                <a:spcPts val="100"/>
              </a:spcAft>
              <a:buNone/>
              <a:defRPr sz="1400">
                <a:solidFill>
                  <a:schemeClr val="tx2"/>
                </a:solidFill>
              </a:defRPr>
            </a:lvl1pPr>
          </a:lstStyle>
          <a:p>
            <a:pPr lvl="0"/>
            <a:r>
              <a:rPr lang="en-GB" noProof="0" dirty="0"/>
              <a:t>Long description</a:t>
            </a:r>
            <a:br>
              <a:rPr lang="en-GB" noProof="0" dirty="0"/>
            </a:br>
            <a:r>
              <a:rPr lang="en-GB" noProof="0" dirty="0"/>
              <a:t>(14 </a:t>
            </a:r>
            <a:r>
              <a:rPr lang="en-GB" noProof="0" dirty="0" err="1"/>
              <a:t>pt</a:t>
            </a:r>
            <a:r>
              <a:rPr lang="en-GB" noProof="0" dirty="0"/>
              <a:t>)</a:t>
            </a:r>
          </a:p>
        </p:txBody>
      </p:sp>
      <p:sp>
        <p:nvSpPr>
          <p:cNvPr id="37" name="Picture 4"/>
          <p:cNvSpPr>
            <a:spLocks noGrp="1"/>
          </p:cNvSpPr>
          <p:nvPr>
            <p:ph type="pic" sz="quarter" idx="35" hasCustomPrompt="1"/>
          </p:nvPr>
        </p:nvSpPr>
        <p:spPr bwMode="gray">
          <a:xfrm>
            <a:off x="398769" y="5334505"/>
            <a:ext cx="1284923" cy="828896"/>
          </a:xfrm>
        </p:spPr>
        <p:txBody>
          <a:bodyPr/>
          <a:lstStyle>
            <a:lvl1pPr marL="0" indent="0">
              <a:buNone/>
              <a:defRPr sz="933">
                <a:latin typeface="Arial" panose="020B0604020202020204" pitchFamily="34" charset="0"/>
              </a:defRPr>
            </a:lvl1pPr>
          </a:lstStyle>
          <a:p>
            <a:r>
              <a:rPr lang="en-GB" noProof="0" dirty="0"/>
              <a:t>Click the image button below to insert an image (only this action guarantees a correct view)</a:t>
            </a:r>
          </a:p>
        </p:txBody>
      </p:sp>
      <p:sp>
        <p:nvSpPr>
          <p:cNvPr id="36" name="Text arrow 4">
            <a:extLst>
              <a:ext uri="{FF2B5EF4-FFF2-40B4-BE49-F238E27FC236}">
                <a16:creationId xmlns:a16="http://schemas.microsoft.com/office/drawing/2014/main" id="{4C64474B-1EEF-E574-0646-24A3DE6ECEE6}"/>
              </a:ext>
            </a:extLst>
          </p:cNvPr>
          <p:cNvSpPr>
            <a:spLocks noGrp="1"/>
          </p:cNvSpPr>
          <p:nvPr>
            <p:ph type="body" sz="quarter" idx="53" hasCustomPrompt="1"/>
          </p:nvPr>
        </p:nvSpPr>
        <p:spPr bwMode="gray">
          <a:xfrm>
            <a:off x="1922326" y="5335200"/>
            <a:ext cx="2592000" cy="828000"/>
          </a:xfrm>
        </p:spPr>
        <p:txBody>
          <a:bodyPr lIns="72000" tIns="72000" rIns="72000" bIns="72000" anchor="ctr"/>
          <a:lstStyle>
            <a:lvl1pPr marL="0" indent="0" algn="ctr">
              <a:spcBef>
                <a:spcPts val="100"/>
              </a:spcBef>
              <a:spcAft>
                <a:spcPts val="100"/>
              </a:spcAft>
              <a:buNone/>
              <a:defRPr sz="1600" b="1">
                <a:solidFill>
                  <a:schemeClr val="bg1"/>
                </a:solidFill>
              </a:defRPr>
            </a:lvl1pPr>
          </a:lstStyle>
          <a:p>
            <a:pPr lvl="0"/>
            <a:r>
              <a:rPr lang="en-GB" noProof="0" dirty="0"/>
              <a:t>Short description</a:t>
            </a:r>
            <a:br>
              <a:rPr lang="en-GB" noProof="0" dirty="0"/>
            </a:br>
            <a:r>
              <a:rPr lang="en-GB" noProof="0" dirty="0"/>
              <a:t>(16 </a:t>
            </a:r>
            <a:r>
              <a:rPr lang="en-GB" noProof="0" dirty="0" err="1"/>
              <a:t>pt</a:t>
            </a:r>
            <a:r>
              <a:rPr lang="en-GB" noProof="0" dirty="0"/>
              <a:t>)</a:t>
            </a:r>
          </a:p>
        </p:txBody>
      </p:sp>
      <p:sp>
        <p:nvSpPr>
          <p:cNvPr id="40" name="Text rectangle 4">
            <a:extLst>
              <a:ext uri="{FF2B5EF4-FFF2-40B4-BE49-F238E27FC236}">
                <a16:creationId xmlns:a16="http://schemas.microsoft.com/office/drawing/2014/main" id="{0A29EF65-12DC-DBF6-502C-02061E3C0B03}"/>
              </a:ext>
            </a:extLst>
          </p:cNvPr>
          <p:cNvSpPr>
            <a:spLocks noGrp="1"/>
          </p:cNvSpPr>
          <p:nvPr>
            <p:ph type="body" sz="quarter" idx="54" hasCustomPrompt="1"/>
          </p:nvPr>
        </p:nvSpPr>
        <p:spPr bwMode="gray">
          <a:xfrm>
            <a:off x="5223520" y="5335200"/>
            <a:ext cx="6542180" cy="828000"/>
          </a:xfrm>
        </p:spPr>
        <p:txBody>
          <a:bodyPr lIns="72000" tIns="72000" rIns="72000" bIns="72000" anchor="ctr"/>
          <a:lstStyle>
            <a:lvl1pPr marL="0" indent="0">
              <a:spcBef>
                <a:spcPts val="100"/>
              </a:spcBef>
              <a:spcAft>
                <a:spcPts val="100"/>
              </a:spcAft>
              <a:buNone/>
              <a:defRPr sz="1400">
                <a:solidFill>
                  <a:schemeClr val="tx2"/>
                </a:solidFill>
              </a:defRPr>
            </a:lvl1pPr>
          </a:lstStyle>
          <a:p>
            <a:pPr lvl="0"/>
            <a:r>
              <a:rPr lang="en-GB" noProof="0" dirty="0"/>
              <a:t>Long description</a:t>
            </a:r>
            <a:br>
              <a:rPr lang="en-GB" noProof="0" dirty="0"/>
            </a:br>
            <a:r>
              <a:rPr lang="en-GB" noProof="0" dirty="0"/>
              <a:t>(14 </a:t>
            </a:r>
            <a:r>
              <a:rPr lang="en-GB" noProof="0" dirty="0" err="1"/>
              <a:t>pt</a:t>
            </a:r>
            <a:r>
              <a:rPr lang="en-GB" noProof="0" dirty="0"/>
              <a:t>)</a:t>
            </a:r>
          </a:p>
        </p:txBody>
      </p:sp>
      <p:sp>
        <p:nvSpPr>
          <p:cNvPr id="48"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dirty="0"/>
              <a:t>Disclaimer (optional) (8 </a:t>
            </a:r>
            <a:r>
              <a:rPr lang="en-GB" noProof="0" dirty="0" err="1"/>
              <a:t>pt</a:t>
            </a:r>
            <a:r>
              <a:rPr lang="en-GB" noProof="0" dirty="0"/>
              <a:t>)</a:t>
            </a:r>
          </a:p>
        </p:txBody>
      </p:sp>
    </p:spTree>
    <p:extLst>
      <p:ext uri="{BB962C8B-B14F-4D97-AF65-F5344CB8AC3E}">
        <p14:creationId xmlns:p14="http://schemas.microsoft.com/office/powerpoint/2010/main" val="1395983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ckground Visual with Content">
    <p:bg>
      <p:bgRef idx="1001">
        <a:schemeClr val="bg1"/>
      </p:bgRef>
    </p:bg>
    <p:spTree>
      <p:nvGrpSpPr>
        <p:cNvPr id="1" name=""/>
        <p:cNvGrpSpPr/>
        <p:nvPr/>
      </p:nvGrpSpPr>
      <p:grpSpPr>
        <a:xfrm>
          <a:off x="0" y="0"/>
          <a:ext cx="0" cy="0"/>
          <a:chOff x="0" y="0"/>
          <a:chExt cx="0" cy="0"/>
        </a:xfrm>
      </p:grpSpPr>
      <p:sp>
        <p:nvSpPr>
          <p:cNvPr id="11" name="Information picture"/>
          <p:cNvSpPr>
            <a:spLocks noGrp="1"/>
          </p:cNvSpPr>
          <p:nvPr>
            <p:ph type="body" sz="quarter" idx="30" hasCustomPrompt="1"/>
          </p:nvPr>
        </p:nvSpPr>
        <p:spPr bwMode="gray">
          <a:xfrm>
            <a:off x="5268990" y="162124"/>
            <a:ext cx="4696051" cy="1380201"/>
          </a:xfrm>
        </p:spPr>
        <p:txBody>
          <a:bodyPr/>
          <a:lstStyle>
            <a:lvl1pPr marL="0" marR="0" indent="0" algn="l" defTabSz="1219170" rtl="0" eaLnBrk="1" fontAlgn="base" latinLnBrk="0" hangingPunct="1">
              <a:lnSpc>
                <a:spcPct val="120000"/>
              </a:lnSpc>
              <a:spcBef>
                <a:spcPts val="480"/>
              </a:spcBef>
              <a:spcAft>
                <a:spcPts val="480"/>
              </a:spcAft>
              <a:buClr>
                <a:schemeClr val="tx2"/>
              </a:buClr>
              <a:buSzTx/>
              <a:buFont typeface="Wingdings" panose="05000000000000000000" pitchFamily="2" charset="2"/>
              <a:buNone/>
              <a:tabLst>
                <a:tab pos="239178" algn="l"/>
              </a:tabLst>
              <a:defRPr sz="933" i="1" baseline="0"/>
            </a:lvl1pPr>
          </a:lstStyle>
          <a:p>
            <a:pPr marL="0" marR="0" lvl="0" indent="0" algn="l" defTabSz="1219170" rtl="0" eaLnBrk="1" fontAlgn="base" latinLnBrk="0" hangingPunct="1">
              <a:lnSpc>
                <a:spcPct val="120000"/>
              </a:lnSpc>
              <a:spcBef>
                <a:spcPts val="480"/>
              </a:spcBef>
              <a:spcAft>
                <a:spcPts val="480"/>
              </a:spcAft>
              <a:buClr>
                <a:schemeClr val="tx2"/>
              </a:buClr>
              <a:buSzTx/>
              <a:buFont typeface="Wingdings" panose="05000000000000000000" pitchFamily="2" charset="2"/>
              <a:buNone/>
              <a:tabLst>
                <a:tab pos="239178" algn="l"/>
              </a:tabLst>
              <a:defRPr/>
            </a:pPr>
            <a:r>
              <a:rPr lang="en-GB" noProof="0" dirty="0"/>
              <a:t>Click the image button below to insert an image (only this action guarantees a correct view). Click then on “send to back”.</a:t>
            </a:r>
            <a:br>
              <a:rPr lang="en-GB" noProof="0" dirty="0"/>
            </a:br>
            <a:r>
              <a:rPr lang="en-GB" noProof="0" dirty="0"/>
              <a:t>Note: All photography and video must comply with AllianzGI guidelines. Imagery is an expression of our brand personality and needs to reflect the business we are in. Our imagery needs to be thoughtful and serious, and must convey professionalism that inspires confidence and trust.</a:t>
            </a:r>
            <a:br>
              <a:rPr lang="en-GB" noProof="0" dirty="0"/>
            </a:br>
            <a:r>
              <a:rPr lang="en-GB" noProof="0" dirty="0"/>
              <a:t>Find pictures in the Image Data Base at the AllianzGI Brand </a:t>
            </a:r>
            <a:r>
              <a:rPr lang="en-GB" noProof="0" dirty="0" err="1"/>
              <a:t>Center</a:t>
            </a:r>
            <a:r>
              <a:rPr lang="en-GB" noProof="0" dirty="0"/>
              <a:t>.</a:t>
            </a:r>
          </a:p>
        </p:txBody>
      </p:sp>
      <p:sp>
        <p:nvSpPr>
          <p:cNvPr id="2" name="Headline"/>
          <p:cNvSpPr>
            <a:spLocks noGrp="1"/>
          </p:cNvSpPr>
          <p:nvPr>
            <p:ph type="title" hasCustomPrompt="1"/>
          </p:nvPr>
        </p:nvSpPr>
        <p:spPr bwMode="gray"/>
        <p:txBody>
          <a:bodyPr/>
          <a:lstStyle>
            <a:lvl1pPr>
              <a:defRPr>
                <a:solidFill>
                  <a:schemeClr val="tx2"/>
                </a:solidFill>
                <a:latin typeface="Arial" panose="020B0604020202020204" pitchFamily="34" charset="0"/>
              </a:defRPr>
            </a:lvl1pPr>
          </a:lstStyle>
          <a:p>
            <a:r>
              <a:rPr lang="en-GB" noProof="0" dirty="0"/>
              <a:t>Main slide heading appears here</a:t>
            </a:r>
            <a:br>
              <a:rPr lang="en-GB" noProof="0" dirty="0"/>
            </a:br>
            <a:r>
              <a:rPr lang="en-GB" noProof="0" dirty="0"/>
              <a:t>Second line if required (28 </a:t>
            </a:r>
            <a:r>
              <a:rPr lang="en-GB" noProof="0" dirty="0" err="1"/>
              <a:t>pt</a:t>
            </a:r>
            <a:r>
              <a:rPr lang="en-GB" noProof="0" dirty="0"/>
              <a:t>)</a:t>
            </a:r>
          </a:p>
        </p:txBody>
      </p:sp>
      <p:sp>
        <p:nvSpPr>
          <p:cNvPr id="9" name="Subheadline"/>
          <p:cNvSpPr>
            <a:spLocks noGrp="1"/>
          </p:cNvSpPr>
          <p:nvPr>
            <p:ph type="body" sz="quarter" idx="23" hasCustomPrompt="1"/>
          </p:nvPr>
        </p:nvSpPr>
        <p:spPr bwMode="gray">
          <a:xfrm>
            <a:off x="398770" y="1591200"/>
            <a:ext cx="11369353"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sz="1400" b="1" noProof="0" dirty="0"/>
            </a:lvl1pPr>
          </a:lstStyle>
          <a:p>
            <a:pPr marL="180000" lvl="0" indent="-180000">
              <a:spcBef>
                <a:spcPts val="0"/>
              </a:spcBef>
              <a:spcAft>
                <a:spcPts val="0"/>
              </a:spcAft>
              <a:tabLst/>
            </a:pPr>
            <a:r>
              <a:rPr lang="en-GB" noProof="0" dirty="0" err="1"/>
              <a:t>Subheadline</a:t>
            </a:r>
            <a:r>
              <a:rPr lang="en-GB" noProof="0" dirty="0"/>
              <a:t> (12–16 </a:t>
            </a:r>
            <a:r>
              <a:rPr lang="en-GB" noProof="0" dirty="0" err="1"/>
              <a:t>pt</a:t>
            </a:r>
            <a:r>
              <a:rPr lang="en-GB" noProof="0" dirty="0"/>
              <a:t>)</a:t>
            </a:r>
          </a:p>
        </p:txBody>
      </p:sp>
      <p:sp>
        <p:nvSpPr>
          <p:cNvPr id="10" name="Second subheadline"/>
          <p:cNvSpPr>
            <a:spLocks noGrp="1"/>
          </p:cNvSpPr>
          <p:nvPr>
            <p:ph type="body" sz="quarter" idx="24" hasCustomPrompt="1"/>
          </p:nvPr>
        </p:nvSpPr>
        <p:spPr bwMode="gray">
          <a:xfrm>
            <a:off x="398770" y="1842087"/>
            <a:ext cx="11369353" cy="244800"/>
          </a:xfrm>
          <a:noFill/>
          <a:ln w="9525">
            <a:noFill/>
            <a:miter lim="800000"/>
            <a:headEnd/>
            <a:tailEnd/>
          </a:ln>
          <a:effectLst/>
        </p:spPr>
        <p:txBody>
          <a:bodyPr vert="horz" wrap="square" lIns="0" tIns="0" rIns="0" bIns="0" numCol="1" anchor="t" anchorCtr="0" compatLnSpc="1">
            <a:prstTxWarp prst="textNoShape">
              <a:avLst/>
            </a:prstTxWarp>
          </a:bodyPr>
          <a:lstStyle>
            <a:lvl1pPr marL="0" indent="0">
              <a:buNone/>
              <a:defRPr lang="en-GB" noProof="0" dirty="0"/>
            </a:lvl1pPr>
          </a:lstStyle>
          <a:p>
            <a:pPr marL="180000" lvl="0" indent="-180000">
              <a:spcBef>
                <a:spcPts val="0"/>
              </a:spcBef>
              <a:spcAft>
                <a:spcPts val="0"/>
              </a:spcAft>
            </a:pPr>
            <a:r>
              <a:rPr lang="en-GB" noProof="0"/>
              <a:t>Second subheadline, if required (12 pt)</a:t>
            </a:r>
            <a:endParaRPr lang="en-GB" noProof="0" dirty="0"/>
          </a:p>
        </p:txBody>
      </p:sp>
      <p:sp>
        <p:nvSpPr>
          <p:cNvPr id="4" name="Picture background"/>
          <p:cNvSpPr>
            <a:spLocks noGrp="1"/>
          </p:cNvSpPr>
          <p:nvPr>
            <p:ph type="pic" sz="quarter" idx="31" hasCustomPrompt="1"/>
          </p:nvPr>
        </p:nvSpPr>
        <p:spPr>
          <a:xfrm>
            <a:off x="0" y="2097618"/>
            <a:ext cx="12192000" cy="4760383"/>
          </a:xfrm>
        </p:spPr>
        <p:txBody>
          <a:bodyPr/>
          <a:lstStyle>
            <a:lvl1pPr marL="0" marR="0" indent="0" algn="l" defTabSz="1038977" rtl="0" eaLnBrk="1" fontAlgn="base" latinLnBrk="0" hangingPunct="1">
              <a:lnSpc>
                <a:spcPct val="100000"/>
              </a:lnSpc>
              <a:spcBef>
                <a:spcPts val="480"/>
              </a:spcBef>
              <a:spcAft>
                <a:spcPts val="480"/>
              </a:spcAft>
              <a:buClr>
                <a:schemeClr val="tx2"/>
              </a:buClr>
              <a:buSzTx/>
              <a:buFont typeface="Wingdings" panose="05000000000000000000" pitchFamily="2" charset="2"/>
              <a:buNone/>
              <a:tabLst>
                <a:tab pos="203827" algn="l"/>
              </a:tabLst>
              <a:defRPr>
                <a:solidFill>
                  <a:schemeClr val="tx2"/>
                </a:solidFill>
              </a:defRPr>
            </a:lvl1pPr>
          </a:lstStyle>
          <a:p>
            <a:r>
              <a:rPr lang="en-GB" noProof="0" dirty="0"/>
              <a:t>New picture – send to back</a:t>
            </a:r>
          </a:p>
        </p:txBody>
      </p:sp>
      <p:sp>
        <p:nvSpPr>
          <p:cNvPr id="23" name="Content"/>
          <p:cNvSpPr>
            <a:spLocks noGrp="1"/>
          </p:cNvSpPr>
          <p:nvPr>
            <p:ph sz="quarter" idx="25" hasCustomPrompt="1"/>
          </p:nvPr>
        </p:nvSpPr>
        <p:spPr bwMode="gray">
          <a:xfrm>
            <a:off x="398770" y="2368800"/>
            <a:ext cx="11369353" cy="3794400"/>
          </a:xfrm>
        </p:spPr>
        <p:txBody>
          <a:bodyPr/>
          <a:lstStyle>
            <a:lvl1pPr>
              <a:defRPr/>
            </a:lvl1pPr>
            <a:lvl5pPr>
              <a:defRPr/>
            </a:lvl5pPr>
          </a:lstStyle>
          <a:p>
            <a:pPr lvl="0"/>
            <a:r>
              <a:rPr lang="en-GB" noProof="0" dirty="0"/>
              <a:t>1st Level (12 </a:t>
            </a:r>
            <a:r>
              <a:rPr lang="en-GB" noProof="0" dirty="0" err="1"/>
              <a:t>pt</a:t>
            </a:r>
            <a:r>
              <a:rPr lang="en-GB" noProof="0" dirty="0"/>
              <a:t>)</a:t>
            </a:r>
          </a:p>
          <a:p>
            <a:pPr lvl="1"/>
            <a:r>
              <a:rPr lang="en-GB" noProof="0" dirty="0"/>
              <a:t>2nd Level</a:t>
            </a:r>
          </a:p>
          <a:p>
            <a:pPr lvl="2"/>
            <a:r>
              <a:rPr lang="en-GB" noProof="0" dirty="0"/>
              <a:t>3rd Level</a:t>
            </a:r>
          </a:p>
          <a:p>
            <a:pPr lvl="3"/>
            <a:r>
              <a:rPr lang="en-GB" noProof="0" dirty="0"/>
              <a:t>4th Level</a:t>
            </a:r>
          </a:p>
          <a:p>
            <a:pPr lvl="4"/>
            <a:r>
              <a:rPr lang="en-GB" noProof="0" dirty="0"/>
              <a:t>5th Level</a:t>
            </a:r>
          </a:p>
        </p:txBody>
      </p:sp>
      <p:sp>
        <p:nvSpPr>
          <p:cNvPr id="13"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stStyle>
          <a:p>
            <a:pPr lvl="0"/>
            <a:r>
              <a:rPr lang="en-GB" noProof="0" dirty="0"/>
              <a:t>Disclaimer (optional) (8 </a:t>
            </a:r>
            <a:r>
              <a:rPr lang="en-GB" noProof="0" dirty="0" err="1"/>
              <a:t>pt</a:t>
            </a:r>
            <a:r>
              <a:rPr lang="en-GB" noProof="0" dirty="0"/>
              <a:t>)</a:t>
            </a:r>
          </a:p>
        </p:txBody>
      </p:sp>
      <p:sp>
        <p:nvSpPr>
          <p:cNvPr id="15" name="Slide number"/>
          <p:cNvSpPr txBox="1"/>
          <p:nvPr userDrawn="1"/>
        </p:nvSpPr>
        <p:spPr>
          <a:xfrm>
            <a:off x="10271640" y="6526800"/>
            <a:ext cx="1496483" cy="84139"/>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tx2"/>
                </a:solidFill>
                <a:latin typeface="Arial" panose="020B0604020202020204" pitchFamily="34" charset="0"/>
              </a:rPr>
              <a:pPr lvl="0"/>
              <a:t>‹#›</a:t>
            </a:fld>
            <a:endParaRPr lang="en-GB" sz="800" baseline="0" noProof="0" dirty="0">
              <a:solidFill>
                <a:schemeClr val="tx2"/>
              </a:solidFill>
              <a:latin typeface="Arial" panose="020B0604020202020204" pitchFamily="34" charset="0"/>
            </a:endParaRPr>
          </a:p>
        </p:txBody>
      </p:sp>
    </p:spTree>
    <p:extLst>
      <p:ext uri="{BB962C8B-B14F-4D97-AF65-F5344CB8AC3E}">
        <p14:creationId xmlns:p14="http://schemas.microsoft.com/office/powerpoint/2010/main" val="42725993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ground Visual">
    <p:bg>
      <p:bgRef idx="1001">
        <a:schemeClr val="bg1"/>
      </p:bgRef>
    </p:bg>
    <p:spTree>
      <p:nvGrpSpPr>
        <p:cNvPr id="1" name=""/>
        <p:cNvGrpSpPr/>
        <p:nvPr/>
      </p:nvGrpSpPr>
      <p:grpSpPr>
        <a:xfrm>
          <a:off x="0" y="0"/>
          <a:ext cx="0" cy="0"/>
          <a:chOff x="0" y="0"/>
          <a:chExt cx="0" cy="0"/>
        </a:xfrm>
      </p:grpSpPr>
      <p:sp>
        <p:nvSpPr>
          <p:cNvPr id="8" name="Information picture"/>
          <p:cNvSpPr>
            <a:spLocks noGrp="1"/>
          </p:cNvSpPr>
          <p:nvPr>
            <p:ph type="body" sz="quarter" idx="30" hasCustomPrompt="1"/>
          </p:nvPr>
        </p:nvSpPr>
        <p:spPr bwMode="gray">
          <a:xfrm>
            <a:off x="5268990" y="162124"/>
            <a:ext cx="4696051" cy="1380201"/>
          </a:xfrm>
        </p:spPr>
        <p:txBody>
          <a:bodyPr/>
          <a:lstStyle>
            <a:lvl1pPr marL="0" marR="0" indent="0" algn="l" defTabSz="1219170" rtl="0" eaLnBrk="1" fontAlgn="base" latinLnBrk="0" hangingPunct="1">
              <a:lnSpc>
                <a:spcPct val="120000"/>
              </a:lnSpc>
              <a:spcBef>
                <a:spcPts val="480"/>
              </a:spcBef>
              <a:spcAft>
                <a:spcPts val="480"/>
              </a:spcAft>
              <a:buClr>
                <a:schemeClr val="tx2"/>
              </a:buClr>
              <a:buSzTx/>
              <a:buFont typeface="Wingdings" panose="05000000000000000000" pitchFamily="2" charset="2"/>
              <a:buNone/>
              <a:tabLst>
                <a:tab pos="239178" algn="l"/>
              </a:tabLst>
              <a:defRPr sz="933" i="1" baseline="0"/>
            </a:lvl1pPr>
          </a:lstStyle>
          <a:p>
            <a:pPr marL="0" marR="0" lvl="0" indent="0" algn="l" defTabSz="1219170" rtl="0" eaLnBrk="1" fontAlgn="base" latinLnBrk="0" hangingPunct="1">
              <a:lnSpc>
                <a:spcPct val="120000"/>
              </a:lnSpc>
              <a:spcBef>
                <a:spcPts val="480"/>
              </a:spcBef>
              <a:spcAft>
                <a:spcPts val="480"/>
              </a:spcAft>
              <a:buClr>
                <a:schemeClr val="tx2"/>
              </a:buClr>
              <a:buSzTx/>
              <a:buFont typeface="Wingdings" panose="05000000000000000000" pitchFamily="2" charset="2"/>
              <a:buNone/>
              <a:tabLst>
                <a:tab pos="239178" algn="l"/>
              </a:tabLst>
              <a:defRPr/>
            </a:pPr>
            <a:r>
              <a:rPr lang="en-GB" noProof="0" dirty="0"/>
              <a:t>Click the image button below to insert an image (only this action guarantees a correct view). Click then on “send to back”.</a:t>
            </a:r>
            <a:br>
              <a:rPr lang="en-GB" noProof="0" dirty="0"/>
            </a:br>
            <a:r>
              <a:rPr lang="en-GB" noProof="0" dirty="0"/>
              <a:t>Note: All photography and video must comply with AllianzGI guidelines. Imagery is an expression of our brand personality and needs to reflect the business we are in. Our imagery needs to be thoughtful and serious, and must convey professionalism that inspires confidence and trust.</a:t>
            </a:r>
            <a:br>
              <a:rPr lang="en-GB" noProof="0" dirty="0"/>
            </a:br>
            <a:r>
              <a:rPr lang="en-GB" noProof="0" dirty="0"/>
              <a:t>Find pictures in the Image Data Base at the AllianzGI Brand </a:t>
            </a:r>
            <a:r>
              <a:rPr lang="en-GB" noProof="0" dirty="0" err="1"/>
              <a:t>Center</a:t>
            </a:r>
            <a:r>
              <a:rPr lang="en-GB" noProof="0" dirty="0"/>
              <a:t>.</a:t>
            </a:r>
          </a:p>
        </p:txBody>
      </p:sp>
      <p:sp>
        <p:nvSpPr>
          <p:cNvPr id="3" name="Picture"/>
          <p:cNvSpPr>
            <a:spLocks noGrp="1"/>
          </p:cNvSpPr>
          <p:nvPr>
            <p:ph type="pic" sz="quarter" idx="31" hasCustomPrompt="1"/>
          </p:nvPr>
        </p:nvSpPr>
        <p:spPr>
          <a:xfrm>
            <a:off x="0" y="2097618"/>
            <a:ext cx="12192000" cy="4760383"/>
          </a:xfrm>
        </p:spPr>
        <p:txBody>
          <a:bodyPr/>
          <a:lstStyle>
            <a:lvl1pPr marL="0" marR="0" indent="0" algn="l" defTabSz="1038977" rtl="0" eaLnBrk="1" fontAlgn="base" latinLnBrk="0" hangingPunct="1">
              <a:lnSpc>
                <a:spcPct val="100000"/>
              </a:lnSpc>
              <a:spcBef>
                <a:spcPts val="480"/>
              </a:spcBef>
              <a:spcAft>
                <a:spcPts val="480"/>
              </a:spcAft>
              <a:buClr>
                <a:schemeClr val="tx2"/>
              </a:buClr>
              <a:buSzTx/>
              <a:buFont typeface="Wingdings" panose="05000000000000000000" pitchFamily="2" charset="2"/>
              <a:buNone/>
              <a:tabLst>
                <a:tab pos="203827" algn="l"/>
              </a:tabLst>
              <a:defRPr/>
            </a:lvl1pPr>
          </a:lstStyle>
          <a:p>
            <a:r>
              <a:rPr lang="en-GB" noProof="0" dirty="0"/>
              <a:t>New picture – send to back</a:t>
            </a:r>
          </a:p>
        </p:txBody>
      </p:sp>
      <p:sp>
        <p:nvSpPr>
          <p:cNvPr id="13" name="Disclaimer"/>
          <p:cNvSpPr>
            <a:spLocks noGrp="1"/>
          </p:cNvSpPr>
          <p:nvPr>
            <p:ph type="body" sz="quarter" idx="22" hasCustomPrompt="1"/>
          </p:nvPr>
        </p:nvSpPr>
        <p:spPr bwMode="gray">
          <a:xfrm>
            <a:off x="398770" y="6235338"/>
            <a:ext cx="10633847" cy="373805"/>
          </a:xfrm>
        </p:spPr>
        <p:txBody>
          <a:bodyPr anchor="b"/>
          <a:lstStyle>
            <a:lvl1pPr marL="0" indent="0">
              <a:lnSpc>
                <a:spcPct val="100000"/>
              </a:lnSpc>
              <a:spcBef>
                <a:spcPts val="0"/>
              </a:spcBef>
              <a:spcAft>
                <a:spcPts val="0"/>
              </a:spcAft>
              <a:buNone/>
              <a:defRPr sz="800">
                <a:solidFill>
                  <a:schemeClr val="tx1"/>
                </a:solidFill>
                <a:latin typeface="Arial Narrow" panose="020B0606020202030204" pitchFamily="34" charset="0"/>
              </a:defRPr>
            </a:lvl1pPr>
          </a:lstStyle>
          <a:p>
            <a:pPr lvl="0"/>
            <a:r>
              <a:rPr lang="en-GB" noProof="0" dirty="0"/>
              <a:t>Disclaimer (optional) (8 </a:t>
            </a:r>
            <a:r>
              <a:rPr lang="en-GB" noProof="0" dirty="0" err="1"/>
              <a:t>pt</a:t>
            </a:r>
            <a:r>
              <a:rPr lang="en-GB" noProof="0" dirty="0"/>
              <a:t>)</a:t>
            </a:r>
          </a:p>
        </p:txBody>
      </p:sp>
      <p:sp>
        <p:nvSpPr>
          <p:cNvPr id="9" name="Slide number"/>
          <p:cNvSpPr txBox="1"/>
          <p:nvPr userDrawn="1"/>
        </p:nvSpPr>
        <p:spPr>
          <a:xfrm>
            <a:off x="10271640" y="6526800"/>
            <a:ext cx="1496483" cy="84139"/>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tx2"/>
                </a:solidFill>
                <a:latin typeface="Arial" panose="020B0604020202020204" pitchFamily="34" charset="0"/>
              </a:rPr>
              <a:pPr lvl="0"/>
              <a:t>‹#›</a:t>
            </a:fld>
            <a:endParaRPr lang="en-GB" sz="800" baseline="0" noProof="0" dirty="0">
              <a:solidFill>
                <a:schemeClr val="tx2"/>
              </a:solidFill>
              <a:latin typeface="Arial" panose="020B0604020202020204" pitchFamily="34" charset="0"/>
            </a:endParaRPr>
          </a:p>
        </p:txBody>
      </p:sp>
    </p:spTree>
    <p:extLst>
      <p:ext uri="{BB962C8B-B14F-4D97-AF65-F5344CB8AC3E}">
        <p14:creationId xmlns:p14="http://schemas.microsoft.com/office/powerpoint/2010/main" val="161850829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ey Point_Dark Blue">
    <p:bg>
      <p:bgPr>
        <a:solidFill>
          <a:schemeClr val="accent1"/>
        </a:solidFill>
        <a:effectLst/>
      </p:bgPr>
    </p:bg>
    <p:spTree>
      <p:nvGrpSpPr>
        <p:cNvPr id="1" name=""/>
        <p:cNvGrpSpPr/>
        <p:nvPr/>
      </p:nvGrpSpPr>
      <p:grpSpPr>
        <a:xfrm>
          <a:off x="0" y="0"/>
          <a:ext cx="0" cy="0"/>
          <a:chOff x="0" y="0"/>
          <a:chExt cx="0" cy="0"/>
        </a:xfrm>
      </p:grpSpPr>
      <p:sp>
        <p:nvSpPr>
          <p:cNvPr id="6" name="Quote"/>
          <p:cNvSpPr>
            <a:spLocks noGrp="1"/>
          </p:cNvSpPr>
          <p:nvPr>
            <p:ph type="body" sz="quarter" idx="23" hasCustomPrompt="1"/>
          </p:nvPr>
        </p:nvSpPr>
        <p:spPr bwMode="gray">
          <a:xfrm>
            <a:off x="398771" y="1584325"/>
            <a:ext cx="11369353" cy="2581200"/>
          </a:xfrm>
        </p:spPr>
        <p:txBody>
          <a:bodyPr/>
          <a:lstStyle>
            <a:lvl1pPr marL="0" indent="0">
              <a:spcBef>
                <a:spcPts val="0"/>
              </a:spcBef>
              <a:spcAft>
                <a:spcPts val="0"/>
              </a:spcAft>
              <a:buNone/>
              <a:defRPr sz="4000">
                <a:solidFill>
                  <a:schemeClr val="bg1"/>
                </a:solidFill>
              </a:defRPr>
            </a:lvl1pPr>
          </a:lstStyle>
          <a:p>
            <a:pPr lvl="0"/>
            <a:r>
              <a:rPr lang="en-GB" noProof="0" dirty="0"/>
              <a:t>“Lorem ipsum </a:t>
            </a:r>
            <a:r>
              <a:rPr lang="en-GB" noProof="0" dirty="0" err="1"/>
              <a:t>dolor</a:t>
            </a:r>
            <a:r>
              <a:rPr lang="en-GB" noProof="0" dirty="0"/>
              <a:t> </a:t>
            </a:r>
            <a:r>
              <a:rPr lang="en-GB" noProof="0" dirty="0" err="1"/>
              <a:t>expe</a:t>
            </a:r>
            <a:r>
              <a:rPr lang="en-GB" noProof="0" dirty="0"/>
              <a:t> </a:t>
            </a:r>
            <a:br>
              <a:rPr lang="en-GB" noProof="0" dirty="0"/>
            </a:br>
            <a:r>
              <a:rPr lang="en-GB" noProof="0" dirty="0" err="1"/>
              <a:t>voluptat</a:t>
            </a:r>
            <a:r>
              <a:rPr lang="en-GB" noProof="0" dirty="0"/>
              <a:t> </a:t>
            </a:r>
            <a:r>
              <a:rPr lang="en-GB" noProof="0" dirty="0" err="1"/>
              <a:t>fero</a:t>
            </a:r>
            <a:r>
              <a:rPr lang="en-GB" noProof="0" dirty="0"/>
              <a:t> </a:t>
            </a:r>
            <a:r>
              <a:rPr lang="en-GB" noProof="0" dirty="0" err="1"/>
              <a:t>ipicatis</a:t>
            </a:r>
            <a:r>
              <a:rPr lang="en-GB" noProof="0" dirty="0"/>
              <a:t> </a:t>
            </a:r>
            <a:r>
              <a:rPr lang="en-GB" noProof="0" dirty="0" err="1"/>
              <a:t>quas</a:t>
            </a:r>
            <a:r>
              <a:rPr lang="en-GB" noProof="0" dirty="0"/>
              <a:t> et </a:t>
            </a:r>
            <a:r>
              <a:rPr lang="en-GB" noProof="0" dirty="0" err="1"/>
              <a:t>valute</a:t>
            </a:r>
            <a:r>
              <a:rPr lang="en-GB" noProof="0" dirty="0"/>
              <a:t> </a:t>
            </a:r>
            <a:r>
              <a:rPr lang="en-GB" noProof="0" dirty="0" err="1"/>
              <a:t>dolestor</a:t>
            </a:r>
            <a:r>
              <a:rPr lang="en-GB" noProof="0" dirty="0"/>
              <a:t>.”</a:t>
            </a:r>
            <a:br>
              <a:rPr lang="en-GB" noProof="0" dirty="0"/>
            </a:br>
            <a:r>
              <a:rPr lang="en-GB" noProof="0" dirty="0"/>
              <a:t>(40 </a:t>
            </a:r>
            <a:r>
              <a:rPr lang="en-GB" noProof="0" dirty="0" err="1"/>
              <a:t>pt</a:t>
            </a:r>
            <a:r>
              <a:rPr lang="en-GB" noProof="0" dirty="0"/>
              <a:t>)</a:t>
            </a:r>
          </a:p>
        </p:txBody>
      </p:sp>
      <p:sp>
        <p:nvSpPr>
          <p:cNvPr id="12" name="Name of speaker"/>
          <p:cNvSpPr>
            <a:spLocks noGrp="1"/>
          </p:cNvSpPr>
          <p:nvPr>
            <p:ph type="body" sz="quarter" idx="24" hasCustomPrompt="1"/>
          </p:nvPr>
        </p:nvSpPr>
        <p:spPr bwMode="gray">
          <a:xfrm>
            <a:off x="398771" y="4172726"/>
            <a:ext cx="11369353" cy="276999"/>
          </a:xfrm>
        </p:spPr>
        <p:txBody>
          <a:bodyPr anchor="t">
            <a:spAutoFit/>
          </a:bodyPr>
          <a:lstStyle>
            <a:lvl1pPr marL="0" indent="0">
              <a:spcBef>
                <a:spcPts val="0"/>
              </a:spcBef>
              <a:spcAft>
                <a:spcPts val="0"/>
              </a:spcAft>
              <a:buNone/>
              <a:defRPr sz="1800">
                <a:solidFill>
                  <a:schemeClr val="bg1"/>
                </a:solidFill>
              </a:defRPr>
            </a:lvl1pPr>
          </a:lstStyle>
          <a:p>
            <a:pPr lvl="0"/>
            <a:r>
              <a:rPr lang="en-GB" noProof="0" dirty="0"/>
              <a:t>Name of speaker (18 </a:t>
            </a:r>
            <a:r>
              <a:rPr lang="en-GB" noProof="0" dirty="0" err="1"/>
              <a:t>pt</a:t>
            </a:r>
            <a:r>
              <a:rPr lang="en-GB" noProof="0" dirty="0"/>
              <a:t>)</a:t>
            </a:r>
          </a:p>
        </p:txBody>
      </p:sp>
      <p:sp>
        <p:nvSpPr>
          <p:cNvPr id="5" name="Disclaimer">
            <a:extLst>
              <a:ext uri="{FF2B5EF4-FFF2-40B4-BE49-F238E27FC236}">
                <a16:creationId xmlns:a16="http://schemas.microsoft.com/office/drawing/2014/main" id="{794CE249-EEF7-5D44-4F81-14A635CC5829}"/>
              </a:ext>
            </a:extLst>
          </p:cNvPr>
          <p:cNvSpPr>
            <a:spLocks noGrp="1"/>
          </p:cNvSpPr>
          <p:nvPr>
            <p:ph type="body" sz="quarter" idx="26" hasCustomPrompt="1"/>
          </p:nvPr>
        </p:nvSpPr>
        <p:spPr bwMode="gray">
          <a:xfrm>
            <a:off x="398769" y="6235200"/>
            <a:ext cx="10633846" cy="374400"/>
          </a:xfrm>
        </p:spPr>
        <p:txBody>
          <a:bodyPr anchor="b"/>
          <a:lstStyle>
            <a:lvl1pPr marL="0" indent="0">
              <a:lnSpc>
                <a:spcPct val="100000"/>
              </a:lnSpc>
              <a:spcBef>
                <a:spcPts val="0"/>
              </a:spcBef>
              <a:spcAft>
                <a:spcPts val="0"/>
              </a:spcAft>
              <a:buNone/>
              <a:defRPr sz="800">
                <a:solidFill>
                  <a:schemeClr val="bg1"/>
                </a:solidFill>
                <a:latin typeface="Arial Narrow" panose="020B0606020202030204" pitchFamily="34" charset="0"/>
              </a:defRPr>
            </a:lvl1pPr>
            <a:lvl2pPr>
              <a:lnSpc>
                <a:spcPct val="100000"/>
              </a:lnSpc>
              <a:spcBef>
                <a:spcPts val="0"/>
              </a:spcBef>
              <a:spcAft>
                <a:spcPts val="0"/>
              </a:spcAft>
              <a:defRPr sz="800">
                <a:solidFill>
                  <a:srgbClr val="4D4D4D"/>
                </a:solidFill>
              </a:defRPr>
            </a:lvl2pPr>
            <a:lvl3pPr>
              <a:lnSpc>
                <a:spcPct val="100000"/>
              </a:lnSpc>
              <a:spcBef>
                <a:spcPts val="0"/>
              </a:spcBef>
              <a:spcAft>
                <a:spcPts val="0"/>
              </a:spcAft>
              <a:defRPr sz="800">
                <a:solidFill>
                  <a:srgbClr val="4D4D4D"/>
                </a:solidFill>
              </a:defRPr>
            </a:lvl3pPr>
            <a:lvl4pPr>
              <a:lnSpc>
                <a:spcPct val="100000"/>
              </a:lnSpc>
              <a:spcBef>
                <a:spcPts val="0"/>
              </a:spcBef>
              <a:spcAft>
                <a:spcPts val="0"/>
              </a:spcAft>
              <a:defRPr sz="800">
                <a:solidFill>
                  <a:srgbClr val="4D4D4D"/>
                </a:solidFill>
              </a:defRPr>
            </a:lvl4pPr>
            <a:lvl5pPr>
              <a:lnSpc>
                <a:spcPct val="100000"/>
              </a:lnSpc>
              <a:spcBef>
                <a:spcPts val="0"/>
              </a:spcBef>
              <a:spcAft>
                <a:spcPts val="0"/>
              </a:spcAft>
              <a:defRPr sz="800">
                <a:solidFill>
                  <a:srgbClr val="4D4D4D"/>
                </a:solidFill>
              </a:defRPr>
            </a:lvl5pPr>
          </a:lstStyle>
          <a:p>
            <a:pPr lvl="0"/>
            <a:r>
              <a:rPr lang="en-GB" noProof="0" dirty="0"/>
              <a:t>Disclaimer (optional) (8 </a:t>
            </a:r>
            <a:r>
              <a:rPr lang="en-GB" noProof="0" dirty="0" err="1"/>
              <a:t>pt</a:t>
            </a:r>
            <a:r>
              <a:rPr lang="en-GB" noProof="0" dirty="0"/>
              <a:t>)</a:t>
            </a:r>
          </a:p>
        </p:txBody>
      </p:sp>
      <p:sp>
        <p:nvSpPr>
          <p:cNvPr id="7" name="Slide number">
            <a:extLst>
              <a:ext uri="{FF2B5EF4-FFF2-40B4-BE49-F238E27FC236}">
                <a16:creationId xmlns:a16="http://schemas.microsoft.com/office/drawing/2014/main" id="{AB0CDE94-AC8B-8AB3-6EC1-18BA528E5C38}"/>
              </a:ext>
            </a:extLst>
          </p:cNvPr>
          <p:cNvSpPr txBox="1"/>
          <p:nvPr userDrawn="1"/>
        </p:nvSpPr>
        <p:spPr>
          <a:xfrm>
            <a:off x="10309581" y="6526800"/>
            <a:ext cx="1496482" cy="8413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bg1"/>
                </a:solidFill>
                <a:latin typeface="Arial" panose="020B0604020202020204" pitchFamily="34" charset="0"/>
              </a:rPr>
              <a:pPr lvl="0"/>
              <a:t>‹#›</a:t>
            </a:fld>
            <a:endParaRPr lang="en-GB" sz="800" baseline="0" noProof="0" dirty="0">
              <a:solidFill>
                <a:schemeClr val="bg1"/>
              </a:solidFill>
              <a:latin typeface="Arial" panose="020B0604020202020204" pitchFamily="34" charset="0"/>
            </a:endParaRPr>
          </a:p>
        </p:txBody>
      </p:sp>
      <p:sp>
        <p:nvSpPr>
          <p:cNvPr id="4" name="Logo Allianz Global Investors">
            <a:extLst>
              <a:ext uri="{FF2B5EF4-FFF2-40B4-BE49-F238E27FC236}">
                <a16:creationId xmlns:a16="http://schemas.microsoft.com/office/drawing/2014/main" id="{5167B6A1-2844-88B3-7F50-95EF9D927437}"/>
              </a:ext>
              <a:ext uri="{C183D7F6-B498-43B3-948B-1728B52AA6E4}">
                <adec:decorative xmlns:adec="http://schemas.microsoft.com/office/drawing/2017/decorative" val="1"/>
              </a:ext>
            </a:extLst>
          </p:cNvPr>
          <p:cNvSpPr>
            <a:spLocks noChangeAspect="1" noEditPoints="1"/>
          </p:cNvSpPr>
          <p:nvPr userDrawn="1"/>
        </p:nvSpPr>
        <p:spPr bwMode="gray">
          <a:xfrm>
            <a:off x="10750524" y="261274"/>
            <a:ext cx="1017600" cy="375911"/>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bg1"/>
          </a:solidFill>
          <a:ln w="9525">
            <a:noFill/>
            <a:round/>
            <a:headEnd/>
            <a:tailEnd/>
          </a:ln>
        </p:spPr>
        <p:txBody>
          <a:bodyPr/>
          <a:lstStyle/>
          <a:p>
            <a:endParaRPr lang="en-GB" sz="1777" noProof="0" dirty="0">
              <a:latin typeface="Arial" panose="020B0604020202020204" pitchFamily="34" charset="0"/>
            </a:endParaRPr>
          </a:p>
        </p:txBody>
      </p:sp>
      <p:pic>
        <p:nvPicPr>
          <p:cNvPr id="2" name="Graphic quotation mark">
            <a:extLst>
              <a:ext uri="{FF2B5EF4-FFF2-40B4-BE49-F238E27FC236}">
                <a16:creationId xmlns:a16="http://schemas.microsoft.com/office/drawing/2014/main" id="{AB62213E-2705-3EB4-0D9D-9EFB5CE3349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2126" y="-152396"/>
            <a:ext cx="1104853" cy="937345"/>
          </a:xfrm>
          <a:prstGeom prst="rect">
            <a:avLst/>
          </a:prstGeom>
        </p:spPr>
      </p:pic>
    </p:spTree>
    <p:extLst>
      <p:ext uri="{BB962C8B-B14F-4D97-AF65-F5344CB8AC3E}">
        <p14:creationId xmlns:p14="http://schemas.microsoft.com/office/powerpoint/2010/main" val="305433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46" name="Logo Allianz Global Investors">
            <a:extLst>
              <a:ext uri="{C183D7F6-B498-43B3-948B-1728B52AA6E4}">
                <adec:decorative xmlns:adec="http://schemas.microsoft.com/office/drawing/2017/decorative" val="1"/>
              </a:ext>
            </a:extLst>
          </p:cNvPr>
          <p:cNvSpPr>
            <a:spLocks noChangeAspect="1" noEditPoints="1"/>
          </p:cNvSpPr>
          <p:nvPr userDrawn="1"/>
        </p:nvSpPr>
        <p:spPr bwMode="gray">
          <a:xfrm>
            <a:off x="402173" y="475753"/>
            <a:ext cx="2059200" cy="760687"/>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bg1"/>
          </a:solidFill>
          <a:ln w="9525">
            <a:noFill/>
            <a:round/>
            <a:headEnd/>
            <a:tailEnd/>
          </a:ln>
        </p:spPr>
        <p:txBody>
          <a:bodyPr/>
          <a:lstStyle/>
          <a:p>
            <a:endParaRPr lang="en-GB" sz="1777" noProof="0" dirty="0">
              <a:solidFill>
                <a:schemeClr val="bg1"/>
              </a:solidFill>
              <a:latin typeface="Arial" panose="020B0604020202020204" pitchFamily="34" charset="0"/>
            </a:endParaRPr>
          </a:p>
        </p:txBody>
      </p:sp>
      <p:sp>
        <p:nvSpPr>
          <p:cNvPr id="10" name="Title">
            <a:extLst>
              <a:ext uri="{FF2B5EF4-FFF2-40B4-BE49-F238E27FC236}">
                <a16:creationId xmlns:a16="http://schemas.microsoft.com/office/drawing/2014/main" id="{E0648E12-7530-83E9-C7B5-C1574FFBA256}"/>
              </a:ext>
            </a:extLst>
          </p:cNvPr>
          <p:cNvSpPr>
            <a:spLocks noGrp="1"/>
          </p:cNvSpPr>
          <p:nvPr>
            <p:ph type="body" sz="quarter" idx="15" hasCustomPrompt="1"/>
          </p:nvPr>
        </p:nvSpPr>
        <p:spPr>
          <a:xfrm>
            <a:off x="402173" y="1861138"/>
            <a:ext cx="11368800" cy="2354491"/>
          </a:xfrm>
        </p:spPr>
        <p:txBody>
          <a:bodyPr wrap="square" anchor="b">
            <a:spAutoFit/>
          </a:bodyPr>
          <a:lstStyle>
            <a:lvl1pPr marL="0" indent="0">
              <a:lnSpc>
                <a:spcPct val="90000"/>
              </a:lnSpc>
              <a:spcBef>
                <a:spcPts val="0"/>
              </a:spcBef>
              <a:spcAft>
                <a:spcPts val="0"/>
              </a:spcAft>
              <a:buNone/>
              <a:tabLst/>
              <a:defRPr sz="8500">
                <a:solidFill>
                  <a:schemeClr val="bg1"/>
                </a:solidFill>
              </a:defRPr>
            </a:lvl1pPr>
          </a:lstStyle>
          <a:p>
            <a:pPr lvl="0"/>
            <a:r>
              <a:rPr lang="en-GB"/>
              <a:t>Mastertextformat bearbeiten</a:t>
            </a:r>
            <a:endParaRPr lang="en-GB" dirty="0"/>
          </a:p>
        </p:txBody>
      </p:sp>
      <p:sp>
        <p:nvSpPr>
          <p:cNvPr id="3" name="Subtitle">
            <a:extLst>
              <a:ext uri="{FF2B5EF4-FFF2-40B4-BE49-F238E27FC236}">
                <a16:creationId xmlns:a16="http://schemas.microsoft.com/office/drawing/2014/main" id="{A91A9344-E032-168D-764E-7782CC320CF0}"/>
              </a:ext>
            </a:extLst>
          </p:cNvPr>
          <p:cNvSpPr>
            <a:spLocks noGrp="1"/>
          </p:cNvSpPr>
          <p:nvPr>
            <p:ph type="body" sz="quarter" idx="16" hasCustomPrompt="1"/>
          </p:nvPr>
        </p:nvSpPr>
        <p:spPr>
          <a:xfrm>
            <a:off x="402174" y="4345515"/>
            <a:ext cx="11368800" cy="387798"/>
          </a:xfrm>
          <a:noFill/>
          <a:ln w="9525">
            <a:noFill/>
            <a:miter lim="800000"/>
            <a:headEnd/>
            <a:tailEnd/>
          </a:ln>
          <a:effectLst/>
        </p:spPr>
        <p:txBody>
          <a:bodyPr vert="horz" wrap="square" lIns="0" tIns="0" rIns="0" bIns="0" numCol="1" anchor="t" anchorCtr="0" compatLnSpc="1">
            <a:prstTxWarp prst="textNoShape">
              <a:avLst/>
            </a:prstTxWarp>
            <a:spAutoFit/>
          </a:bodyPr>
          <a:lstStyle>
            <a:lvl1pPr marL="0" indent="0">
              <a:buNone/>
              <a:tabLst/>
              <a:defRPr lang="de-DE" sz="2800" dirty="0">
                <a:solidFill>
                  <a:schemeClr val="bg1"/>
                </a:solidFill>
              </a:defRPr>
            </a:lvl1pPr>
          </a:lstStyle>
          <a:p>
            <a:pPr marL="180000" lvl="0" indent="-180000">
              <a:lnSpc>
                <a:spcPct val="90000"/>
              </a:lnSpc>
              <a:spcBef>
                <a:spcPts val="0"/>
              </a:spcBef>
              <a:spcAft>
                <a:spcPts val="0"/>
              </a:spcAft>
            </a:pPr>
            <a:r>
              <a:rPr lang="en-GB"/>
              <a:t>Subtitle</a:t>
            </a:r>
            <a:endParaRPr lang="en-GB" dirty="0"/>
          </a:p>
        </p:txBody>
      </p:sp>
      <p:sp>
        <p:nvSpPr>
          <p:cNvPr id="5" name="Author">
            <a:extLst>
              <a:ext uri="{FF2B5EF4-FFF2-40B4-BE49-F238E27FC236}">
                <a16:creationId xmlns:a16="http://schemas.microsoft.com/office/drawing/2014/main" id="{366EE4C0-C3CA-3724-D606-BC4570A3DE95}"/>
              </a:ext>
            </a:extLst>
          </p:cNvPr>
          <p:cNvSpPr>
            <a:spLocks noGrp="1"/>
          </p:cNvSpPr>
          <p:nvPr>
            <p:ph type="body" sz="quarter" idx="11" hasCustomPrompt="1"/>
          </p:nvPr>
        </p:nvSpPr>
        <p:spPr bwMode="gray">
          <a:xfrm>
            <a:off x="402173" y="6451095"/>
            <a:ext cx="2268755" cy="169277"/>
          </a:xfrm>
        </p:spPr>
        <p:txBody>
          <a:bodyPr wrap="square" anchor="b" anchorCtr="0">
            <a:spAutoFit/>
          </a:bodyPr>
          <a:lstStyle>
            <a:lvl1pPr marL="0" marR="0" indent="0" algn="l" defTabSz="1038977" rtl="0" eaLnBrk="1" fontAlgn="base" latinLnBrk="0" hangingPunct="1">
              <a:lnSpc>
                <a:spcPct val="100000"/>
              </a:lnSpc>
              <a:spcBef>
                <a:spcPts val="0"/>
              </a:spcBef>
              <a:spcAft>
                <a:spcPts val="0"/>
              </a:spcAft>
              <a:buClr>
                <a:schemeClr val="tx2"/>
              </a:buClr>
              <a:buSzTx/>
              <a:buFont typeface="Wingdings" pitchFamily="2" charset="2"/>
              <a:buNone/>
              <a:tabLst>
                <a:tab pos="207435" algn="l"/>
              </a:tabLst>
              <a:defRPr sz="1100" b="0" baseline="0">
                <a:solidFill>
                  <a:schemeClr val="bg1"/>
                </a:solidFill>
                <a:latin typeface="Arial" panose="020B0604020202020204" pitchFamily="34" charset="0"/>
              </a:defRPr>
            </a:lvl1pPr>
            <a:lvl2pPr marL="209239" indent="0">
              <a:buNone/>
              <a:defRPr/>
            </a:lvl2pPr>
            <a:lvl3pPr marL="364363" indent="0">
              <a:buNone/>
              <a:defRPr/>
            </a:lvl3pPr>
            <a:lvl4pPr marL="517684" indent="0">
              <a:buNone/>
              <a:defRPr/>
            </a:lvl4pPr>
            <a:lvl5pPr marL="624107" indent="0">
              <a:buNone/>
              <a:defRPr/>
            </a:lvl5pPr>
          </a:lstStyle>
          <a:p>
            <a:pPr lvl="0"/>
            <a:r>
              <a:rPr lang="en-GB" noProof="0" dirty="0"/>
              <a:t>Author</a:t>
            </a:r>
          </a:p>
        </p:txBody>
      </p:sp>
      <p:sp>
        <p:nvSpPr>
          <p:cNvPr id="2" name="Date">
            <a:extLst>
              <a:ext uri="{FF2B5EF4-FFF2-40B4-BE49-F238E27FC236}">
                <a16:creationId xmlns:a16="http://schemas.microsoft.com/office/drawing/2014/main" id="{EB1B268D-3305-0233-2A3E-A3C9E4345756}"/>
              </a:ext>
            </a:extLst>
          </p:cNvPr>
          <p:cNvSpPr>
            <a:spLocks noGrp="1"/>
          </p:cNvSpPr>
          <p:nvPr>
            <p:ph type="body" sz="quarter" idx="13" hasCustomPrompt="1"/>
          </p:nvPr>
        </p:nvSpPr>
        <p:spPr bwMode="gray">
          <a:xfrm>
            <a:off x="2818536" y="6451095"/>
            <a:ext cx="2340000" cy="169277"/>
          </a:xfrm>
        </p:spPr>
        <p:txBody>
          <a:bodyPr wrap="square" lIns="0" rIns="0" anchor="b">
            <a:spAutoFit/>
          </a:bodyPr>
          <a:lstStyle>
            <a:lvl1pPr marL="0" indent="0">
              <a:spcBef>
                <a:spcPts val="0"/>
              </a:spcBef>
              <a:spcAft>
                <a:spcPts val="0"/>
              </a:spcAft>
              <a:buNone/>
              <a:defRPr sz="1100">
                <a:solidFill>
                  <a:schemeClr val="bg1"/>
                </a:solidFill>
              </a:defRPr>
            </a:lvl1pPr>
          </a:lstStyle>
          <a:p>
            <a:pPr lvl="0"/>
            <a:r>
              <a:rPr lang="en-GB" noProof="0" dirty="0"/>
              <a:t>Date of the presentation</a:t>
            </a:r>
          </a:p>
        </p:txBody>
      </p:sp>
    </p:spTree>
    <p:extLst>
      <p:ext uri="{BB962C8B-B14F-4D97-AF65-F5344CB8AC3E}">
        <p14:creationId xmlns:p14="http://schemas.microsoft.com/office/powerpoint/2010/main" val="5623002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ey Point_White">
    <p:spTree>
      <p:nvGrpSpPr>
        <p:cNvPr id="1" name=""/>
        <p:cNvGrpSpPr/>
        <p:nvPr/>
      </p:nvGrpSpPr>
      <p:grpSpPr>
        <a:xfrm>
          <a:off x="0" y="0"/>
          <a:ext cx="0" cy="0"/>
          <a:chOff x="0" y="0"/>
          <a:chExt cx="0" cy="0"/>
        </a:xfrm>
      </p:grpSpPr>
      <p:sp>
        <p:nvSpPr>
          <p:cNvPr id="6" name="Quote"/>
          <p:cNvSpPr>
            <a:spLocks noGrp="1"/>
          </p:cNvSpPr>
          <p:nvPr>
            <p:ph type="body" sz="quarter" idx="23" hasCustomPrompt="1"/>
          </p:nvPr>
        </p:nvSpPr>
        <p:spPr bwMode="gray">
          <a:xfrm>
            <a:off x="398771" y="1584325"/>
            <a:ext cx="11369353" cy="2581200"/>
          </a:xfrm>
        </p:spPr>
        <p:txBody>
          <a:bodyPr/>
          <a:lstStyle>
            <a:lvl1pPr marL="0" indent="0">
              <a:buNone/>
              <a:defRPr sz="4000">
                <a:solidFill>
                  <a:schemeClr val="tx2"/>
                </a:solidFill>
              </a:defRPr>
            </a:lvl1pPr>
          </a:lstStyle>
          <a:p>
            <a:pPr lvl="0"/>
            <a:r>
              <a:rPr lang="en-GB" noProof="0" dirty="0"/>
              <a:t>“Lorem ipsum </a:t>
            </a:r>
            <a:r>
              <a:rPr lang="en-GB" noProof="0" dirty="0" err="1"/>
              <a:t>dolor</a:t>
            </a:r>
            <a:r>
              <a:rPr lang="en-GB" noProof="0" dirty="0"/>
              <a:t> </a:t>
            </a:r>
            <a:r>
              <a:rPr lang="en-GB" noProof="0" dirty="0" err="1"/>
              <a:t>expe</a:t>
            </a:r>
            <a:r>
              <a:rPr lang="en-GB" noProof="0" dirty="0"/>
              <a:t> </a:t>
            </a:r>
            <a:br>
              <a:rPr lang="en-GB" noProof="0" dirty="0"/>
            </a:br>
            <a:r>
              <a:rPr lang="en-GB" noProof="0" dirty="0" err="1"/>
              <a:t>voluptat</a:t>
            </a:r>
            <a:r>
              <a:rPr lang="en-GB" noProof="0" dirty="0"/>
              <a:t> </a:t>
            </a:r>
            <a:r>
              <a:rPr lang="en-GB" noProof="0" dirty="0" err="1"/>
              <a:t>fero</a:t>
            </a:r>
            <a:r>
              <a:rPr lang="en-GB" noProof="0" dirty="0"/>
              <a:t> </a:t>
            </a:r>
            <a:r>
              <a:rPr lang="en-GB" noProof="0" dirty="0" err="1"/>
              <a:t>ipicatis</a:t>
            </a:r>
            <a:r>
              <a:rPr lang="en-GB" noProof="0" dirty="0"/>
              <a:t> </a:t>
            </a:r>
            <a:r>
              <a:rPr lang="en-GB" noProof="0" dirty="0" err="1"/>
              <a:t>quas</a:t>
            </a:r>
            <a:r>
              <a:rPr lang="en-GB" noProof="0" dirty="0"/>
              <a:t> et </a:t>
            </a:r>
            <a:r>
              <a:rPr lang="en-GB" noProof="0" dirty="0" err="1"/>
              <a:t>valute</a:t>
            </a:r>
            <a:r>
              <a:rPr lang="en-GB" noProof="0" dirty="0"/>
              <a:t> </a:t>
            </a:r>
            <a:r>
              <a:rPr lang="en-GB" noProof="0" dirty="0" err="1"/>
              <a:t>dolestor</a:t>
            </a:r>
            <a:r>
              <a:rPr lang="en-GB" noProof="0" dirty="0"/>
              <a:t>.”</a:t>
            </a:r>
            <a:br>
              <a:rPr lang="en-GB" noProof="0" dirty="0"/>
            </a:br>
            <a:r>
              <a:rPr lang="en-GB" noProof="0" dirty="0"/>
              <a:t>(40 </a:t>
            </a:r>
            <a:r>
              <a:rPr lang="en-GB" noProof="0" dirty="0" err="1"/>
              <a:t>pt</a:t>
            </a:r>
            <a:r>
              <a:rPr lang="en-GB" noProof="0" dirty="0"/>
              <a:t>)</a:t>
            </a:r>
          </a:p>
        </p:txBody>
      </p:sp>
      <p:sp>
        <p:nvSpPr>
          <p:cNvPr id="12" name="Name of speaker"/>
          <p:cNvSpPr>
            <a:spLocks noGrp="1"/>
          </p:cNvSpPr>
          <p:nvPr>
            <p:ph type="body" sz="quarter" idx="24" hasCustomPrompt="1"/>
          </p:nvPr>
        </p:nvSpPr>
        <p:spPr bwMode="gray">
          <a:xfrm>
            <a:off x="398771" y="4172726"/>
            <a:ext cx="11369353" cy="276999"/>
          </a:xfrm>
        </p:spPr>
        <p:txBody>
          <a:bodyPr anchor="t" anchorCtr="0">
            <a:spAutoFit/>
          </a:bodyPr>
          <a:lstStyle>
            <a:lvl1pPr marL="0" indent="0">
              <a:spcBef>
                <a:spcPts val="0"/>
              </a:spcBef>
              <a:spcAft>
                <a:spcPts val="0"/>
              </a:spcAft>
              <a:buNone/>
              <a:defRPr sz="1800">
                <a:solidFill>
                  <a:schemeClr val="tx2"/>
                </a:solidFill>
              </a:defRPr>
            </a:lvl1pPr>
          </a:lstStyle>
          <a:p>
            <a:pPr lvl="0"/>
            <a:r>
              <a:rPr lang="en-GB" noProof="0" dirty="0"/>
              <a:t>Name of speaker (18 </a:t>
            </a:r>
            <a:r>
              <a:rPr lang="en-GB" noProof="0" dirty="0" err="1"/>
              <a:t>pt</a:t>
            </a:r>
            <a:r>
              <a:rPr lang="en-GB" noProof="0" dirty="0"/>
              <a:t>)</a:t>
            </a:r>
          </a:p>
        </p:txBody>
      </p:sp>
      <p:sp>
        <p:nvSpPr>
          <p:cNvPr id="2" name="Disclaimer">
            <a:extLst>
              <a:ext uri="{FF2B5EF4-FFF2-40B4-BE49-F238E27FC236}">
                <a16:creationId xmlns:a16="http://schemas.microsoft.com/office/drawing/2014/main" id="{505F0218-E3C2-0FD1-B5FC-8CB714DB8249}"/>
              </a:ext>
            </a:extLst>
          </p:cNvPr>
          <p:cNvSpPr>
            <a:spLocks noGrp="1"/>
          </p:cNvSpPr>
          <p:nvPr>
            <p:ph type="body" sz="quarter" idx="26" hasCustomPrompt="1"/>
          </p:nvPr>
        </p:nvSpPr>
        <p:spPr bwMode="gray">
          <a:xfrm>
            <a:off x="398769" y="6235200"/>
            <a:ext cx="10633846" cy="374400"/>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vl2pPr>
              <a:lnSpc>
                <a:spcPct val="100000"/>
              </a:lnSpc>
              <a:spcBef>
                <a:spcPts val="0"/>
              </a:spcBef>
              <a:spcAft>
                <a:spcPts val="0"/>
              </a:spcAft>
              <a:defRPr sz="800">
                <a:solidFill>
                  <a:srgbClr val="4D4D4D"/>
                </a:solidFill>
              </a:defRPr>
            </a:lvl2pPr>
            <a:lvl3pPr>
              <a:lnSpc>
                <a:spcPct val="100000"/>
              </a:lnSpc>
              <a:spcBef>
                <a:spcPts val="0"/>
              </a:spcBef>
              <a:spcAft>
                <a:spcPts val="0"/>
              </a:spcAft>
              <a:defRPr sz="800">
                <a:solidFill>
                  <a:srgbClr val="4D4D4D"/>
                </a:solidFill>
              </a:defRPr>
            </a:lvl3pPr>
            <a:lvl4pPr>
              <a:lnSpc>
                <a:spcPct val="100000"/>
              </a:lnSpc>
              <a:spcBef>
                <a:spcPts val="0"/>
              </a:spcBef>
              <a:spcAft>
                <a:spcPts val="0"/>
              </a:spcAft>
              <a:defRPr sz="800">
                <a:solidFill>
                  <a:srgbClr val="4D4D4D"/>
                </a:solidFill>
              </a:defRPr>
            </a:lvl4pPr>
            <a:lvl5pPr>
              <a:lnSpc>
                <a:spcPct val="100000"/>
              </a:lnSpc>
              <a:spcBef>
                <a:spcPts val="0"/>
              </a:spcBef>
              <a:spcAft>
                <a:spcPts val="0"/>
              </a:spcAft>
              <a:defRPr sz="800">
                <a:solidFill>
                  <a:srgbClr val="4D4D4D"/>
                </a:solidFill>
              </a:defRPr>
            </a:lvl5pPr>
          </a:lstStyle>
          <a:p>
            <a:pPr lvl="0"/>
            <a:r>
              <a:rPr lang="en-GB" noProof="0" dirty="0"/>
              <a:t>Disclaimer (optional) (8 </a:t>
            </a:r>
            <a:r>
              <a:rPr lang="en-GB" noProof="0" dirty="0" err="1"/>
              <a:t>pt</a:t>
            </a:r>
            <a:r>
              <a:rPr lang="en-GB" noProof="0" dirty="0"/>
              <a:t>)</a:t>
            </a:r>
          </a:p>
        </p:txBody>
      </p:sp>
      <p:pic>
        <p:nvPicPr>
          <p:cNvPr id="4" name="Graphic quotation mark">
            <a:extLst>
              <a:ext uri="{FF2B5EF4-FFF2-40B4-BE49-F238E27FC236}">
                <a16:creationId xmlns:a16="http://schemas.microsoft.com/office/drawing/2014/main" id="{7AC70270-3F53-4525-575E-AE3A99E2AB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8771" y="-152396"/>
            <a:ext cx="1104853" cy="937345"/>
          </a:xfrm>
          <a:prstGeom prst="rect">
            <a:avLst/>
          </a:prstGeom>
        </p:spPr>
      </p:pic>
    </p:spTree>
    <p:extLst>
      <p:ext uri="{BB962C8B-B14F-4D97-AF65-F5344CB8AC3E}">
        <p14:creationId xmlns:p14="http://schemas.microsoft.com/office/powerpoint/2010/main" val="29839848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ey Point_White_Portrait">
    <p:spTree>
      <p:nvGrpSpPr>
        <p:cNvPr id="1" name=""/>
        <p:cNvGrpSpPr/>
        <p:nvPr/>
      </p:nvGrpSpPr>
      <p:grpSpPr>
        <a:xfrm>
          <a:off x="0" y="0"/>
          <a:ext cx="0" cy="0"/>
          <a:chOff x="0" y="0"/>
          <a:chExt cx="0" cy="0"/>
        </a:xfrm>
      </p:grpSpPr>
      <p:sp>
        <p:nvSpPr>
          <p:cNvPr id="6" name="Quote"/>
          <p:cNvSpPr>
            <a:spLocks noGrp="1"/>
          </p:cNvSpPr>
          <p:nvPr>
            <p:ph type="body" sz="quarter" idx="23" hasCustomPrompt="1"/>
          </p:nvPr>
        </p:nvSpPr>
        <p:spPr bwMode="gray">
          <a:xfrm>
            <a:off x="398771" y="2093372"/>
            <a:ext cx="9263703" cy="2581200"/>
          </a:xfrm>
        </p:spPr>
        <p:txBody>
          <a:bodyPr/>
          <a:lstStyle>
            <a:lvl1pPr marL="0" indent="0">
              <a:buNone/>
              <a:defRPr sz="4000">
                <a:solidFill>
                  <a:schemeClr val="tx2"/>
                </a:solidFill>
              </a:defRPr>
            </a:lvl1pPr>
          </a:lstStyle>
          <a:p>
            <a:pPr lvl="0"/>
            <a:r>
              <a:rPr lang="en-GB" noProof="0" dirty="0"/>
              <a:t>“Lorem ipsum </a:t>
            </a:r>
            <a:r>
              <a:rPr lang="en-GB" noProof="0" dirty="0" err="1"/>
              <a:t>dolor</a:t>
            </a:r>
            <a:r>
              <a:rPr lang="en-GB" noProof="0" dirty="0"/>
              <a:t> </a:t>
            </a:r>
            <a:r>
              <a:rPr lang="en-GB" noProof="0" dirty="0" err="1"/>
              <a:t>expe</a:t>
            </a:r>
            <a:r>
              <a:rPr lang="en-GB" noProof="0" dirty="0"/>
              <a:t> </a:t>
            </a:r>
            <a:br>
              <a:rPr lang="en-GB" noProof="0" dirty="0"/>
            </a:br>
            <a:r>
              <a:rPr lang="en-GB" noProof="0" dirty="0" err="1"/>
              <a:t>voluptat</a:t>
            </a:r>
            <a:r>
              <a:rPr lang="en-GB" noProof="0" dirty="0"/>
              <a:t> </a:t>
            </a:r>
            <a:r>
              <a:rPr lang="en-GB" noProof="0" dirty="0" err="1"/>
              <a:t>fero</a:t>
            </a:r>
            <a:r>
              <a:rPr lang="en-GB" noProof="0" dirty="0"/>
              <a:t> </a:t>
            </a:r>
            <a:r>
              <a:rPr lang="en-GB" noProof="0" dirty="0" err="1"/>
              <a:t>ipicatis</a:t>
            </a:r>
            <a:r>
              <a:rPr lang="en-GB" noProof="0" dirty="0"/>
              <a:t> </a:t>
            </a:r>
            <a:r>
              <a:rPr lang="en-GB" noProof="0" dirty="0" err="1"/>
              <a:t>quas</a:t>
            </a:r>
            <a:r>
              <a:rPr lang="en-GB" noProof="0" dirty="0"/>
              <a:t> et </a:t>
            </a:r>
            <a:r>
              <a:rPr lang="en-GB" noProof="0" dirty="0" err="1"/>
              <a:t>valute</a:t>
            </a:r>
            <a:r>
              <a:rPr lang="en-GB" noProof="0" dirty="0"/>
              <a:t> </a:t>
            </a:r>
            <a:r>
              <a:rPr lang="en-GB" noProof="0" dirty="0" err="1"/>
              <a:t>dolestor</a:t>
            </a:r>
            <a:r>
              <a:rPr lang="en-GB" noProof="0" dirty="0"/>
              <a:t>.” (40 </a:t>
            </a:r>
            <a:r>
              <a:rPr lang="en-GB" noProof="0" dirty="0" err="1"/>
              <a:t>pt</a:t>
            </a:r>
            <a:r>
              <a:rPr lang="en-GB" noProof="0" dirty="0"/>
              <a:t>)</a:t>
            </a:r>
          </a:p>
        </p:txBody>
      </p:sp>
      <p:sp>
        <p:nvSpPr>
          <p:cNvPr id="12" name="Name of speaker"/>
          <p:cNvSpPr>
            <a:spLocks noGrp="1"/>
          </p:cNvSpPr>
          <p:nvPr>
            <p:ph type="body" sz="quarter" idx="24" hasCustomPrompt="1"/>
          </p:nvPr>
        </p:nvSpPr>
        <p:spPr bwMode="gray">
          <a:xfrm>
            <a:off x="398771" y="4681773"/>
            <a:ext cx="9263703" cy="276999"/>
          </a:xfrm>
        </p:spPr>
        <p:txBody>
          <a:bodyPr wrap="square" anchor="t" anchorCtr="0">
            <a:spAutoFit/>
          </a:bodyPr>
          <a:lstStyle>
            <a:lvl1pPr marL="0" indent="0">
              <a:spcBef>
                <a:spcPts val="0"/>
              </a:spcBef>
              <a:spcAft>
                <a:spcPts val="0"/>
              </a:spcAft>
              <a:buNone/>
              <a:defRPr sz="1800">
                <a:solidFill>
                  <a:schemeClr val="tx2"/>
                </a:solidFill>
              </a:defRPr>
            </a:lvl1pPr>
          </a:lstStyle>
          <a:p>
            <a:pPr lvl="0"/>
            <a:r>
              <a:rPr lang="en-GB" noProof="0" dirty="0"/>
              <a:t>Name of speaker (18 </a:t>
            </a:r>
            <a:r>
              <a:rPr lang="en-GB" noProof="0" dirty="0" err="1"/>
              <a:t>pt</a:t>
            </a:r>
            <a:r>
              <a:rPr lang="en-GB" noProof="0" dirty="0"/>
              <a:t>)</a:t>
            </a:r>
          </a:p>
        </p:txBody>
      </p:sp>
      <p:sp>
        <p:nvSpPr>
          <p:cNvPr id="5" name="Picture speaker">
            <a:extLst>
              <a:ext uri="{FF2B5EF4-FFF2-40B4-BE49-F238E27FC236}">
                <a16:creationId xmlns:a16="http://schemas.microsoft.com/office/drawing/2014/main" id="{EB2E3674-C140-B855-B83C-F10A1AFE9B49}"/>
              </a:ext>
            </a:extLst>
          </p:cNvPr>
          <p:cNvSpPr>
            <a:spLocks noGrp="1" noChangeAspect="1"/>
          </p:cNvSpPr>
          <p:nvPr>
            <p:ph type="pic" sz="quarter" idx="27"/>
          </p:nvPr>
        </p:nvSpPr>
        <p:spPr>
          <a:xfrm>
            <a:off x="9882604" y="1812257"/>
            <a:ext cx="2309396" cy="2736000"/>
          </a:xfrm>
          <a:custGeom>
            <a:avLst/>
            <a:gdLst>
              <a:gd name="connsiteX0" fmla="*/ 1368000 w 2309396"/>
              <a:gd name="connsiteY0" fmla="*/ 0 h 2736000"/>
              <a:gd name="connsiteX1" fmla="*/ 2238175 w 2309396"/>
              <a:gd name="connsiteY1" fmla="*/ 312385 h 2736000"/>
              <a:gd name="connsiteX2" fmla="*/ 2309396 w 2309396"/>
              <a:gd name="connsiteY2" fmla="*/ 377115 h 2736000"/>
              <a:gd name="connsiteX3" fmla="*/ 2309396 w 2309396"/>
              <a:gd name="connsiteY3" fmla="*/ 2358886 h 2736000"/>
              <a:gd name="connsiteX4" fmla="*/ 2238175 w 2309396"/>
              <a:gd name="connsiteY4" fmla="*/ 2423616 h 2736000"/>
              <a:gd name="connsiteX5" fmla="*/ 1368000 w 2309396"/>
              <a:gd name="connsiteY5" fmla="*/ 2736000 h 2736000"/>
              <a:gd name="connsiteX6" fmla="*/ 0 w 2309396"/>
              <a:gd name="connsiteY6" fmla="*/ 1368000 h 2736000"/>
              <a:gd name="connsiteX7" fmla="*/ 1368000 w 2309396"/>
              <a:gd name="connsiteY7" fmla="*/ 0 h 27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9396" h="2736000">
                <a:moveTo>
                  <a:pt x="1368000" y="0"/>
                </a:moveTo>
                <a:cubicBezTo>
                  <a:pt x="1698543" y="0"/>
                  <a:pt x="2001704" y="117231"/>
                  <a:pt x="2238175" y="312385"/>
                </a:cubicBezTo>
                <a:lnTo>
                  <a:pt x="2309396" y="377115"/>
                </a:lnTo>
                <a:lnTo>
                  <a:pt x="2309396" y="2358886"/>
                </a:lnTo>
                <a:lnTo>
                  <a:pt x="2238175" y="2423616"/>
                </a:lnTo>
                <a:cubicBezTo>
                  <a:pt x="2001704" y="2618769"/>
                  <a:pt x="1698543" y="2736000"/>
                  <a:pt x="1368000" y="2736000"/>
                </a:cubicBezTo>
                <a:cubicBezTo>
                  <a:pt x="612474" y="2736000"/>
                  <a:pt x="0" y="2123526"/>
                  <a:pt x="0" y="1368000"/>
                </a:cubicBezTo>
                <a:cubicBezTo>
                  <a:pt x="0" y="612474"/>
                  <a:pt x="612474" y="0"/>
                  <a:pt x="1368000" y="0"/>
                </a:cubicBezTo>
                <a:close/>
              </a:path>
            </a:pathLst>
          </a:custGeom>
        </p:spPr>
        <p:txBody>
          <a:bodyPr wrap="square" anchor="ctr">
            <a:noAutofit/>
          </a:bodyPr>
          <a:lstStyle>
            <a:lvl1pPr marL="0" indent="0" algn="ctr">
              <a:buNone/>
              <a:defRPr/>
            </a:lvl1pPr>
          </a:lstStyle>
          <a:p>
            <a:endParaRPr lang="en-US" dirty="0"/>
          </a:p>
        </p:txBody>
      </p:sp>
      <p:sp>
        <p:nvSpPr>
          <p:cNvPr id="2" name="Disclaimer">
            <a:extLst>
              <a:ext uri="{FF2B5EF4-FFF2-40B4-BE49-F238E27FC236}">
                <a16:creationId xmlns:a16="http://schemas.microsoft.com/office/drawing/2014/main" id="{505F0218-E3C2-0FD1-B5FC-8CB714DB8249}"/>
              </a:ext>
            </a:extLst>
          </p:cNvPr>
          <p:cNvSpPr>
            <a:spLocks noGrp="1"/>
          </p:cNvSpPr>
          <p:nvPr>
            <p:ph type="body" sz="quarter" idx="26" hasCustomPrompt="1"/>
          </p:nvPr>
        </p:nvSpPr>
        <p:spPr bwMode="gray">
          <a:xfrm>
            <a:off x="398769" y="6235200"/>
            <a:ext cx="10633846" cy="374400"/>
          </a:xfrm>
        </p:spPr>
        <p:txBody>
          <a:bodyPr anchor="b"/>
          <a:lstStyle>
            <a:lvl1pPr marL="0" indent="0">
              <a:lnSpc>
                <a:spcPct val="100000"/>
              </a:lnSpc>
              <a:spcBef>
                <a:spcPts val="0"/>
              </a:spcBef>
              <a:spcAft>
                <a:spcPts val="0"/>
              </a:spcAft>
              <a:buNone/>
              <a:defRPr sz="800">
                <a:solidFill>
                  <a:schemeClr val="tx2"/>
                </a:solidFill>
                <a:latin typeface="Arial Narrow" panose="020B0606020202030204" pitchFamily="34" charset="0"/>
              </a:defRPr>
            </a:lvl1pPr>
            <a:lvl2pPr>
              <a:lnSpc>
                <a:spcPct val="100000"/>
              </a:lnSpc>
              <a:spcBef>
                <a:spcPts val="0"/>
              </a:spcBef>
              <a:spcAft>
                <a:spcPts val="0"/>
              </a:spcAft>
              <a:defRPr sz="800">
                <a:solidFill>
                  <a:srgbClr val="4D4D4D"/>
                </a:solidFill>
              </a:defRPr>
            </a:lvl2pPr>
            <a:lvl3pPr>
              <a:lnSpc>
                <a:spcPct val="100000"/>
              </a:lnSpc>
              <a:spcBef>
                <a:spcPts val="0"/>
              </a:spcBef>
              <a:spcAft>
                <a:spcPts val="0"/>
              </a:spcAft>
              <a:defRPr sz="800">
                <a:solidFill>
                  <a:srgbClr val="4D4D4D"/>
                </a:solidFill>
              </a:defRPr>
            </a:lvl3pPr>
            <a:lvl4pPr>
              <a:lnSpc>
                <a:spcPct val="100000"/>
              </a:lnSpc>
              <a:spcBef>
                <a:spcPts val="0"/>
              </a:spcBef>
              <a:spcAft>
                <a:spcPts val="0"/>
              </a:spcAft>
              <a:defRPr sz="800">
                <a:solidFill>
                  <a:srgbClr val="4D4D4D"/>
                </a:solidFill>
              </a:defRPr>
            </a:lvl4pPr>
            <a:lvl5pPr>
              <a:lnSpc>
                <a:spcPct val="100000"/>
              </a:lnSpc>
              <a:spcBef>
                <a:spcPts val="0"/>
              </a:spcBef>
              <a:spcAft>
                <a:spcPts val="0"/>
              </a:spcAft>
              <a:defRPr sz="800">
                <a:solidFill>
                  <a:srgbClr val="4D4D4D"/>
                </a:solidFill>
              </a:defRPr>
            </a:lvl5pPr>
          </a:lstStyle>
          <a:p>
            <a:pPr lvl="0"/>
            <a:r>
              <a:rPr lang="en-GB" noProof="0" dirty="0"/>
              <a:t>Disclaimer (optional) (8 </a:t>
            </a:r>
            <a:r>
              <a:rPr lang="en-GB" noProof="0" dirty="0" err="1"/>
              <a:t>pt</a:t>
            </a:r>
            <a:r>
              <a:rPr lang="en-GB" noProof="0" dirty="0"/>
              <a:t>)</a:t>
            </a:r>
          </a:p>
        </p:txBody>
      </p:sp>
      <p:pic>
        <p:nvPicPr>
          <p:cNvPr id="4" name="Graphic quotation mark">
            <a:extLst>
              <a:ext uri="{FF2B5EF4-FFF2-40B4-BE49-F238E27FC236}">
                <a16:creationId xmlns:a16="http://schemas.microsoft.com/office/drawing/2014/main" id="{7AC70270-3F53-4525-575E-AE3A99E2AB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8771" y="-152396"/>
            <a:ext cx="1104853" cy="937345"/>
          </a:xfrm>
          <a:prstGeom prst="rect">
            <a:avLst/>
          </a:prstGeom>
        </p:spPr>
      </p:pic>
    </p:spTree>
    <p:extLst>
      <p:ext uri="{BB962C8B-B14F-4D97-AF65-F5344CB8AC3E}">
        <p14:creationId xmlns:p14="http://schemas.microsoft.com/office/powerpoint/2010/main" val="16406186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261402D0-E3AC-C79D-399C-A396C8FB4A9B}"/>
              </a:ext>
            </a:extLst>
          </p:cNvPr>
          <p:cNvSpPr>
            <a:spLocks noGrp="1"/>
          </p:cNvSpPr>
          <p:nvPr>
            <p:ph type="title" hasCustomPrompt="1"/>
          </p:nvPr>
        </p:nvSpPr>
        <p:spPr>
          <a:xfrm>
            <a:off x="395926" y="637185"/>
            <a:ext cx="9944006" cy="791565"/>
          </a:xfrm>
        </p:spPr>
        <p:txBody>
          <a:bodyPr/>
          <a:lstStyle>
            <a:lvl1pPr>
              <a:defRPr/>
            </a:lvl1pPr>
          </a:lstStyle>
          <a:p>
            <a:r>
              <a:rPr lang="en-GB" noProof="0" dirty="0"/>
              <a:t>Disclaimer</a:t>
            </a:r>
            <a:endParaRPr lang="en-US" dirty="0"/>
          </a:p>
        </p:txBody>
      </p:sp>
      <p:sp>
        <p:nvSpPr>
          <p:cNvPr id="9" name="Disclaimer Text"/>
          <p:cNvSpPr>
            <a:spLocks noGrp="1"/>
          </p:cNvSpPr>
          <p:nvPr>
            <p:ph sz="quarter" idx="21" hasCustomPrompt="1"/>
          </p:nvPr>
        </p:nvSpPr>
        <p:spPr bwMode="gray">
          <a:xfrm>
            <a:off x="395926" y="1593850"/>
            <a:ext cx="11368800" cy="4569350"/>
          </a:xfrm>
        </p:spPr>
        <p:txBody>
          <a:bodyPr/>
          <a:lstStyle>
            <a:lvl1pPr marL="0" indent="0">
              <a:spcBef>
                <a:spcPts val="0"/>
              </a:spcBef>
              <a:spcAft>
                <a:spcPts val="0"/>
              </a:spcAft>
              <a:buNone/>
              <a:defRPr sz="800">
                <a:latin typeface="Arial Narrow" panose="020B0606020202030204" pitchFamily="34" charset="0"/>
              </a:defRPr>
            </a:lvl1pPr>
          </a:lstStyle>
          <a:p>
            <a:pPr lvl="0"/>
            <a:r>
              <a:rPr lang="en-GB" noProof="0" dirty="0"/>
              <a:t>1st Level (8 </a:t>
            </a:r>
            <a:r>
              <a:rPr lang="en-GB" noProof="0" dirty="0" err="1"/>
              <a:t>pt</a:t>
            </a:r>
            <a:r>
              <a:rPr lang="en-GB" noProof="0" dirty="0"/>
              <a:t>)</a:t>
            </a:r>
          </a:p>
        </p:txBody>
      </p:sp>
    </p:spTree>
    <p:extLst>
      <p:ext uri="{BB962C8B-B14F-4D97-AF65-F5344CB8AC3E}">
        <p14:creationId xmlns:p14="http://schemas.microsoft.com/office/powerpoint/2010/main" val="18503077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ing Slide">
    <p:bg>
      <p:bgRef idx="1001">
        <a:schemeClr val="bg1"/>
      </p:bgRef>
    </p:bg>
    <p:spTree>
      <p:nvGrpSpPr>
        <p:cNvPr id="1" name=""/>
        <p:cNvGrpSpPr/>
        <p:nvPr/>
      </p:nvGrpSpPr>
      <p:grpSpPr>
        <a:xfrm>
          <a:off x="0" y="0"/>
          <a:ext cx="0" cy="0"/>
          <a:chOff x="0" y="0"/>
          <a:chExt cx="0" cy="0"/>
        </a:xfrm>
      </p:grpSpPr>
      <p:sp>
        <p:nvSpPr>
          <p:cNvPr id="27" name="Logo Allianz Global Investors"/>
          <p:cNvSpPr>
            <a:spLocks noChangeAspect="1" noEditPoints="1"/>
          </p:cNvSpPr>
          <p:nvPr userDrawn="1"/>
        </p:nvSpPr>
        <p:spPr bwMode="gray">
          <a:xfrm>
            <a:off x="2048005" y="1936751"/>
            <a:ext cx="8092800" cy="2989548"/>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tx2"/>
          </a:solidFill>
          <a:ln w="9525">
            <a:noFill/>
            <a:round/>
            <a:headEnd/>
            <a:tailEnd/>
          </a:ln>
        </p:spPr>
        <p:txBody>
          <a:bodyPr/>
          <a:lstStyle/>
          <a:p>
            <a:endParaRPr lang="en-GB" sz="1777" noProof="0" dirty="0">
              <a:latin typeface="Arial" panose="020B0604020202020204" pitchFamily="34" charset="0"/>
            </a:endParaRPr>
          </a:p>
        </p:txBody>
      </p:sp>
    </p:spTree>
    <p:extLst>
      <p:ext uri="{BB962C8B-B14F-4D97-AF65-F5344CB8AC3E}">
        <p14:creationId xmlns:p14="http://schemas.microsoft.com/office/powerpoint/2010/main" val="1981881213"/>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4" name="Rechteck 8">
            <a:extLst>
              <a:ext uri="{FF2B5EF4-FFF2-40B4-BE49-F238E27FC236}">
                <a16:creationId xmlns:a16="http://schemas.microsoft.com/office/drawing/2014/main" id="{20706891-0EB8-47F3-8B0F-A2BE16CADF24}"/>
              </a:ext>
            </a:extLst>
          </p:cNvPr>
          <p:cNvSpPr/>
          <p:nvPr userDrawn="1"/>
        </p:nvSpPr>
        <p:spPr bwMode="gray">
          <a:xfrm>
            <a:off x="5012161" y="4830635"/>
            <a:ext cx="1003775" cy="488719"/>
          </a:xfrm>
          <a:prstGeom prst="rect">
            <a:avLst/>
          </a:prstGeom>
          <a:solidFill>
            <a:srgbClr val="00908D"/>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rgbClr val="FFFFFF"/>
                </a:solidFill>
                <a:effectLst/>
                <a:uLnTx/>
                <a:uFillTx/>
              </a:rPr>
              <a:t>#00908D</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rgbClr val="FFFFFF"/>
                </a:solidFill>
              </a:rPr>
              <a:t>Dark Green</a:t>
            </a:r>
            <a:endParaRPr kumimoji="0" lang="en-GB" sz="1000" b="0" i="0" u="none" strike="noStrike" kern="0" cap="none" spc="0" normalizeH="0" baseline="0" noProof="0" dirty="0">
              <a:ln>
                <a:noFill/>
              </a:ln>
              <a:solidFill>
                <a:srgbClr val="FFFFFF"/>
              </a:solidFill>
              <a:effectLst/>
              <a:uLnTx/>
              <a:uFillTx/>
            </a:endParaRPr>
          </a:p>
        </p:txBody>
      </p:sp>
      <p:sp>
        <p:nvSpPr>
          <p:cNvPr id="22" name="Rechteck 14">
            <a:extLst>
              <a:ext uri="{FF2B5EF4-FFF2-40B4-BE49-F238E27FC236}">
                <a16:creationId xmlns:a16="http://schemas.microsoft.com/office/drawing/2014/main" id="{145E6914-8A65-DC95-F0BA-D2D5D07C6C23}"/>
              </a:ext>
            </a:extLst>
          </p:cNvPr>
          <p:cNvSpPr/>
          <p:nvPr userDrawn="1"/>
        </p:nvSpPr>
        <p:spPr bwMode="gray">
          <a:xfrm>
            <a:off x="6156438" y="4830635"/>
            <a:ext cx="1003775" cy="488719"/>
          </a:xfrm>
          <a:prstGeom prst="rect">
            <a:avLst/>
          </a:prstGeom>
          <a:solidFill>
            <a:srgbClr val="33A6A4"/>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rgbClr val="FFFFFF"/>
                </a:solidFill>
                <a:effectLst/>
                <a:uLnTx/>
                <a:uFillTx/>
              </a:rPr>
              <a:t>#33A6A4</a:t>
            </a:r>
            <a:endParaRPr lang="en-GB" sz="1000" dirty="0">
              <a:solidFill>
                <a:srgbClr val="FFFFFF"/>
              </a:solidFill>
            </a:endParaRP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rgbClr val="FFFFFF"/>
                </a:solidFill>
                <a:effectLst/>
                <a:uLnTx/>
                <a:uFillTx/>
              </a:rPr>
              <a:t>80%</a:t>
            </a:r>
          </a:p>
        </p:txBody>
      </p:sp>
      <p:sp>
        <p:nvSpPr>
          <p:cNvPr id="23" name="Rechteck 20">
            <a:extLst>
              <a:ext uri="{FF2B5EF4-FFF2-40B4-BE49-F238E27FC236}">
                <a16:creationId xmlns:a16="http://schemas.microsoft.com/office/drawing/2014/main" id="{7A8AADC5-367C-D347-6A12-F53CEB1A3B14}"/>
              </a:ext>
            </a:extLst>
          </p:cNvPr>
          <p:cNvSpPr/>
          <p:nvPr userDrawn="1"/>
        </p:nvSpPr>
        <p:spPr bwMode="gray">
          <a:xfrm>
            <a:off x="7307971" y="4830635"/>
            <a:ext cx="1003775" cy="488719"/>
          </a:xfrm>
          <a:prstGeom prst="rect">
            <a:avLst/>
          </a:prstGeom>
          <a:solidFill>
            <a:srgbClr val="7FC7C6"/>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#7FC7C6</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60%</a:t>
            </a:r>
            <a:endParaRPr kumimoji="0" lang="en-GB" sz="1000" b="0" i="0" u="none" strike="noStrike" kern="0" cap="none" spc="0" normalizeH="0" baseline="0" noProof="0" dirty="0">
              <a:ln>
                <a:noFill/>
              </a:ln>
              <a:solidFill>
                <a:schemeClr val="accent1"/>
              </a:solidFill>
              <a:effectLst/>
              <a:uLnTx/>
              <a:uFillTx/>
            </a:endParaRPr>
          </a:p>
        </p:txBody>
      </p:sp>
      <p:sp>
        <p:nvSpPr>
          <p:cNvPr id="24" name="Rechteck 26">
            <a:extLst>
              <a:ext uri="{FF2B5EF4-FFF2-40B4-BE49-F238E27FC236}">
                <a16:creationId xmlns:a16="http://schemas.microsoft.com/office/drawing/2014/main" id="{F08E38B7-5A31-F3A7-DDE4-BEA4715E5C63}"/>
              </a:ext>
            </a:extLst>
          </p:cNvPr>
          <p:cNvSpPr/>
          <p:nvPr userDrawn="1"/>
        </p:nvSpPr>
        <p:spPr bwMode="gray">
          <a:xfrm>
            <a:off x="8459504" y="4830635"/>
            <a:ext cx="1003775" cy="488719"/>
          </a:xfrm>
          <a:prstGeom prst="rect">
            <a:avLst/>
          </a:prstGeom>
          <a:solidFill>
            <a:srgbClr val="99D3D1"/>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#99D3D1</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40%</a:t>
            </a:r>
            <a:endParaRPr kumimoji="0" lang="en-GB" sz="1000" b="0" i="0" u="none" strike="noStrike" kern="0" cap="none" spc="0" normalizeH="0" baseline="0" noProof="0" dirty="0">
              <a:ln>
                <a:noFill/>
              </a:ln>
              <a:solidFill>
                <a:schemeClr val="accent1"/>
              </a:solidFill>
              <a:effectLst/>
              <a:uLnTx/>
              <a:uFillTx/>
            </a:endParaRPr>
          </a:p>
        </p:txBody>
      </p:sp>
      <p:sp>
        <p:nvSpPr>
          <p:cNvPr id="25" name="Rechteck 32">
            <a:extLst>
              <a:ext uri="{FF2B5EF4-FFF2-40B4-BE49-F238E27FC236}">
                <a16:creationId xmlns:a16="http://schemas.microsoft.com/office/drawing/2014/main" id="{643D810E-C61F-259D-C92D-2378AB776F38}"/>
              </a:ext>
            </a:extLst>
          </p:cNvPr>
          <p:cNvSpPr/>
          <p:nvPr userDrawn="1"/>
        </p:nvSpPr>
        <p:spPr bwMode="gray">
          <a:xfrm>
            <a:off x="9611038" y="4830635"/>
            <a:ext cx="1003775" cy="488719"/>
          </a:xfrm>
          <a:prstGeom prst="rect">
            <a:avLst/>
          </a:prstGeom>
          <a:solidFill>
            <a:srgbClr val="CCE9E8"/>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#CCE9E8</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20%</a:t>
            </a:r>
            <a:endParaRPr kumimoji="0" lang="en-GB" sz="1000" b="0" i="0" u="none" strike="noStrike" kern="0" cap="none" spc="0" normalizeH="0" baseline="0" noProof="0" dirty="0">
              <a:ln>
                <a:noFill/>
              </a:ln>
              <a:solidFill>
                <a:schemeClr val="accent1"/>
              </a:solidFill>
              <a:effectLst/>
              <a:uLnTx/>
              <a:uFillTx/>
            </a:endParaRPr>
          </a:p>
        </p:txBody>
      </p:sp>
      <p:sp>
        <p:nvSpPr>
          <p:cNvPr id="26" name="Rechteck 109">
            <a:extLst>
              <a:ext uri="{FF2B5EF4-FFF2-40B4-BE49-F238E27FC236}">
                <a16:creationId xmlns:a16="http://schemas.microsoft.com/office/drawing/2014/main" id="{1A4BB4E2-66C9-84B7-FD22-FB56A9E76798}"/>
              </a:ext>
            </a:extLst>
          </p:cNvPr>
          <p:cNvSpPr/>
          <p:nvPr userDrawn="1"/>
        </p:nvSpPr>
        <p:spPr bwMode="gray">
          <a:xfrm>
            <a:off x="9611364" y="2597929"/>
            <a:ext cx="1003449" cy="487832"/>
          </a:xfrm>
          <a:prstGeom prst="rect">
            <a:avLst/>
          </a:prstGeom>
          <a:solidFill>
            <a:srgbClr val="C4E1EB"/>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#C4E1EB</a:t>
            </a:r>
          </a:p>
          <a:p>
            <a:pPr defTabSz="779252" fontAlgn="auto">
              <a:spcBef>
                <a:spcPts val="300"/>
              </a:spcBef>
              <a:spcAft>
                <a:spcPts val="0"/>
              </a:spcAft>
              <a:buClr>
                <a:srgbClr val="003781"/>
              </a:buClr>
              <a:tabLst/>
              <a:defRPr/>
            </a:pPr>
            <a:r>
              <a:rPr lang="en-GB" sz="1000">
                <a:solidFill>
                  <a:schemeClr val="accent1"/>
                </a:solidFill>
                <a:latin typeface="Arial" charset="0"/>
              </a:rPr>
              <a:t>80</a:t>
            </a:r>
            <a:r>
              <a:rPr lang="en-GB" sz="1000" dirty="0">
                <a:solidFill>
                  <a:schemeClr val="accent1"/>
                </a:solidFill>
                <a:latin typeface="Arial" charset="0"/>
              </a:rPr>
              <a:t>%</a:t>
            </a:r>
            <a:endParaRPr kumimoji="0" lang="en-US" sz="1000" b="0" i="0" u="none" strike="noStrike" cap="none" normalizeH="0" baseline="0" dirty="0">
              <a:ln>
                <a:noFill/>
              </a:ln>
              <a:solidFill>
                <a:schemeClr val="accent1"/>
              </a:solidFill>
              <a:effectLst/>
              <a:latin typeface="Arial" charset="0"/>
            </a:endParaRPr>
          </a:p>
        </p:txBody>
      </p:sp>
      <p:sp>
        <p:nvSpPr>
          <p:cNvPr id="27" name="Rechteck 113">
            <a:extLst>
              <a:ext uri="{FF2B5EF4-FFF2-40B4-BE49-F238E27FC236}">
                <a16:creationId xmlns:a16="http://schemas.microsoft.com/office/drawing/2014/main" id="{29168398-3CD9-5B56-E86E-4AFFD4B6BAB5}"/>
              </a:ext>
            </a:extLst>
          </p:cNvPr>
          <p:cNvSpPr/>
          <p:nvPr userDrawn="1"/>
        </p:nvSpPr>
        <p:spPr bwMode="gray">
          <a:xfrm>
            <a:off x="9611364" y="3153056"/>
            <a:ext cx="1003449" cy="487832"/>
          </a:xfrm>
          <a:prstGeom prst="rect">
            <a:avLst/>
          </a:prstGeom>
          <a:solidFill>
            <a:srgbClr val="D3E9F0"/>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#D3E9F0</a:t>
            </a:r>
          </a:p>
          <a:p>
            <a:pPr defTabSz="779252" fontAlgn="auto">
              <a:spcBef>
                <a:spcPts val="300"/>
              </a:spcBef>
              <a:spcAft>
                <a:spcPts val="0"/>
              </a:spcAft>
              <a:buClr>
                <a:srgbClr val="003781"/>
              </a:buClr>
              <a:tabLst/>
              <a:defRPr/>
            </a:pPr>
            <a:r>
              <a:rPr lang="en-GB" sz="1000">
                <a:solidFill>
                  <a:schemeClr val="accent1"/>
                </a:solidFill>
                <a:latin typeface="Arial" charset="0"/>
              </a:rPr>
              <a:t>60%</a:t>
            </a:r>
            <a:endParaRPr kumimoji="0" lang="en-US" sz="1000" b="0" i="0" u="none" strike="noStrike" cap="none" normalizeH="0" baseline="0" dirty="0">
              <a:ln>
                <a:noFill/>
              </a:ln>
              <a:solidFill>
                <a:schemeClr val="accent1"/>
              </a:solidFill>
              <a:effectLst/>
              <a:latin typeface="Arial" charset="0"/>
            </a:endParaRPr>
          </a:p>
        </p:txBody>
      </p:sp>
      <p:sp>
        <p:nvSpPr>
          <p:cNvPr id="28" name="Rechteck 117">
            <a:extLst>
              <a:ext uri="{FF2B5EF4-FFF2-40B4-BE49-F238E27FC236}">
                <a16:creationId xmlns:a16="http://schemas.microsoft.com/office/drawing/2014/main" id="{318D0253-26A8-00ED-3892-C228AD23EA24}"/>
              </a:ext>
            </a:extLst>
          </p:cNvPr>
          <p:cNvSpPr/>
          <p:nvPr userDrawn="1"/>
        </p:nvSpPr>
        <p:spPr bwMode="gray">
          <a:xfrm>
            <a:off x="9611364" y="3706957"/>
            <a:ext cx="1003449" cy="487832"/>
          </a:xfrm>
          <a:prstGeom prst="rect">
            <a:avLst/>
          </a:prstGeom>
          <a:solidFill>
            <a:srgbClr val="E1F0F5"/>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#E1F0F5</a:t>
            </a:r>
          </a:p>
          <a:p>
            <a:pPr defTabSz="779252" fontAlgn="auto">
              <a:spcBef>
                <a:spcPts val="300"/>
              </a:spcBef>
              <a:spcAft>
                <a:spcPts val="0"/>
              </a:spcAft>
              <a:buClr>
                <a:srgbClr val="003781"/>
              </a:buClr>
              <a:tabLst/>
              <a:defRPr/>
            </a:pPr>
            <a:r>
              <a:rPr lang="en-GB" sz="1000">
                <a:solidFill>
                  <a:schemeClr val="accent1"/>
                </a:solidFill>
                <a:latin typeface="Arial" charset="0"/>
              </a:rPr>
              <a:t>40%</a:t>
            </a:r>
            <a:endParaRPr kumimoji="0" lang="en-US" sz="1000" b="0" i="0" u="none" strike="noStrike" cap="none" normalizeH="0" baseline="0" dirty="0">
              <a:ln>
                <a:noFill/>
              </a:ln>
              <a:solidFill>
                <a:schemeClr val="accent1"/>
              </a:solidFill>
              <a:effectLst/>
              <a:latin typeface="Arial" charset="0"/>
            </a:endParaRPr>
          </a:p>
        </p:txBody>
      </p:sp>
      <p:sp>
        <p:nvSpPr>
          <p:cNvPr id="29" name="Rechteck 117">
            <a:extLst>
              <a:ext uri="{FF2B5EF4-FFF2-40B4-BE49-F238E27FC236}">
                <a16:creationId xmlns:a16="http://schemas.microsoft.com/office/drawing/2014/main" id="{57546BE6-40B9-B8D2-A4CF-C481E9FB2A0C}"/>
              </a:ext>
            </a:extLst>
          </p:cNvPr>
          <p:cNvSpPr/>
          <p:nvPr userDrawn="1"/>
        </p:nvSpPr>
        <p:spPr bwMode="gray">
          <a:xfrm>
            <a:off x="9611364" y="4272826"/>
            <a:ext cx="1003449" cy="487832"/>
          </a:xfrm>
          <a:prstGeom prst="rect">
            <a:avLst/>
          </a:prstGeom>
          <a:solidFill>
            <a:srgbClr val="F0F8FA"/>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#F0F8FA</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a:solidFill>
                  <a:schemeClr val="accent1"/>
                </a:solidFill>
                <a:latin typeface="Arial" charset="0"/>
              </a:rPr>
              <a:t>20%</a:t>
            </a:r>
            <a:endParaRPr kumimoji="0" lang="en-US" sz="1000" b="0" i="0" u="none" strike="noStrike" cap="none" normalizeH="0" baseline="0" dirty="0">
              <a:ln>
                <a:noFill/>
              </a:ln>
              <a:solidFill>
                <a:schemeClr val="accent1"/>
              </a:solidFill>
              <a:effectLst/>
              <a:latin typeface="Arial" charset="0"/>
            </a:endParaRPr>
          </a:p>
        </p:txBody>
      </p:sp>
      <p:sp>
        <p:nvSpPr>
          <p:cNvPr id="39" name="Rectangle 38">
            <a:extLst>
              <a:ext uri="{FF2B5EF4-FFF2-40B4-BE49-F238E27FC236}">
                <a16:creationId xmlns:a16="http://schemas.microsoft.com/office/drawing/2014/main" id="{79B405EA-9609-A336-75E5-9269DD9FAB4C}"/>
              </a:ext>
            </a:extLst>
          </p:cNvPr>
          <p:cNvSpPr/>
          <p:nvPr userDrawn="1"/>
        </p:nvSpPr>
        <p:spPr bwMode="auto">
          <a:xfrm>
            <a:off x="2701836" y="1800664"/>
            <a:ext cx="1003775" cy="499177"/>
          </a:xfrm>
          <a:prstGeom prst="rect">
            <a:avLst/>
          </a:prstGeom>
          <a:solidFill>
            <a:srgbClr val="414141"/>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bg1"/>
                </a:solidFill>
                <a:effectLst/>
                <a:latin typeface="Arial" charset="0"/>
              </a:rPr>
              <a:t>#414141</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bg1"/>
                </a:solidFill>
                <a:latin typeface="Arial" charset="0"/>
              </a:rPr>
              <a:t>Grey </a:t>
            </a:r>
            <a:endParaRPr kumimoji="0" lang="en-GB" sz="1000" b="0" i="0" u="none" strike="noStrike" cap="none" normalizeH="0" baseline="0" dirty="0">
              <a:ln>
                <a:noFill/>
              </a:ln>
              <a:solidFill>
                <a:schemeClr val="bg1"/>
              </a:solidFill>
              <a:effectLst/>
              <a:latin typeface="Arial" charset="0"/>
            </a:endParaRPr>
          </a:p>
        </p:txBody>
      </p:sp>
      <p:sp>
        <p:nvSpPr>
          <p:cNvPr id="6" name="Textfeld 5"/>
          <p:cNvSpPr txBox="1"/>
          <p:nvPr userDrawn="1"/>
        </p:nvSpPr>
        <p:spPr bwMode="gray">
          <a:xfrm>
            <a:off x="3860914" y="5441594"/>
            <a:ext cx="3301008" cy="647554"/>
          </a:xfrm>
          <a:prstGeom prst="rect">
            <a:avLst/>
          </a:prstGeom>
        </p:spPr>
        <p:txBody>
          <a:bodyPr wrap="square" lIns="0" tIns="0" rIns="0" bIns="0">
            <a:noAutofit/>
          </a:bodyPr>
          <a:lstStyle>
            <a:defPPr>
              <a:defRPr lang="de-DE"/>
            </a:defPPr>
            <a:lvl1pPr defTabSz="1219170">
              <a:lnSpc>
                <a:spcPct val="120000"/>
              </a:lnSpc>
              <a:spcBef>
                <a:spcPts val="0"/>
              </a:spcBef>
              <a:spcAft>
                <a:spcPts val="0"/>
              </a:spcAft>
              <a:defRPr sz="900" kern="1200">
                <a:solidFill>
                  <a:schemeClr val="tx2"/>
                </a:solidFill>
                <a:ea typeface="Allianz Sans" pitchFamily="50" charset="0"/>
              </a:defRPr>
            </a:lvl1pPr>
          </a:lstStyle>
          <a:p>
            <a:pPr lvl="0"/>
            <a:r>
              <a:rPr lang="en-GB" noProof="0" dirty="0"/>
              <a:t>Headlines must always have the full tone; for boxes, tables and graphics all shades of colours can be used (see AllianzGI colour guidelines for WCAG standards).</a:t>
            </a:r>
            <a:br>
              <a:rPr lang="en-GB" noProof="0" dirty="0"/>
            </a:br>
            <a:endParaRPr lang="en-GB" noProof="0" dirty="0"/>
          </a:p>
        </p:txBody>
      </p:sp>
      <p:sp>
        <p:nvSpPr>
          <p:cNvPr id="7" name="Textfeld 6"/>
          <p:cNvSpPr txBox="1"/>
          <p:nvPr userDrawn="1"/>
        </p:nvSpPr>
        <p:spPr bwMode="gray">
          <a:xfrm>
            <a:off x="398770" y="1571419"/>
            <a:ext cx="8465830" cy="246221"/>
          </a:xfrm>
          <a:prstGeom prst="rect">
            <a:avLst/>
          </a:prstGeom>
          <a:noFill/>
        </p:spPr>
        <p:txBody>
          <a:bodyPr wrap="square" lIns="0" tIns="0" rIns="0" bIns="0" rtlCol="0">
            <a:noAutofit/>
          </a:bodyPr>
          <a:lstStyle/>
          <a:p>
            <a:r>
              <a:rPr lang="en-GB" sz="1200" b="0" noProof="0" dirty="0">
                <a:solidFill>
                  <a:srgbClr val="003781"/>
                </a:solidFill>
                <a:latin typeface="Arial" panose="020B0604020202020204" pitchFamily="34" charset="0"/>
                <a:ea typeface="Allianz Sans" pitchFamily="50" charset="0"/>
              </a:rPr>
              <a:t>Design/Theme </a:t>
            </a:r>
            <a:r>
              <a:rPr lang="en-GB" sz="1200" b="0" noProof="0">
                <a:solidFill>
                  <a:srgbClr val="003781"/>
                </a:solidFill>
                <a:latin typeface="Arial" panose="020B0604020202020204" pitchFamily="34" charset="0"/>
                <a:ea typeface="Allianz Sans" pitchFamily="50" charset="0"/>
              </a:rPr>
              <a:t>colours </a:t>
            </a:r>
            <a:r>
              <a:rPr lang="en-GB" sz="1000" b="0" noProof="0">
                <a:solidFill>
                  <a:srgbClr val="003781"/>
                </a:solidFill>
                <a:latin typeface="Arial" panose="020B0604020202020204" pitchFamily="34" charset="0"/>
                <a:ea typeface="Allianz Sans" pitchFamily="50" charset="0"/>
              </a:rPr>
              <a:t>(Alliance Blue is double, as Black and Blue were used as text colour in the previous master; only Blue in the new master)</a:t>
            </a:r>
            <a:endParaRPr lang="en-GB" sz="1200" b="0" noProof="0" dirty="0">
              <a:solidFill>
                <a:srgbClr val="003781"/>
              </a:solidFill>
              <a:latin typeface="Arial" panose="020B0604020202020204" pitchFamily="34" charset="0"/>
              <a:ea typeface="Allianz Sans" pitchFamily="50" charset="0"/>
            </a:endParaRPr>
          </a:p>
        </p:txBody>
      </p:sp>
      <p:sp>
        <p:nvSpPr>
          <p:cNvPr id="8" name="Textfeld 7"/>
          <p:cNvSpPr txBox="1"/>
          <p:nvPr userDrawn="1"/>
        </p:nvSpPr>
        <p:spPr bwMode="gray">
          <a:xfrm>
            <a:off x="398771" y="2379185"/>
            <a:ext cx="1874568" cy="246221"/>
          </a:xfrm>
          <a:prstGeom prst="rect">
            <a:avLst/>
          </a:prstGeom>
          <a:noFill/>
        </p:spPr>
        <p:txBody>
          <a:bodyPr wrap="square" lIns="0" tIns="0" rIns="0" bIns="0" rtlCol="0">
            <a:noAutofit/>
          </a:bodyPr>
          <a:lstStyle/>
          <a:p>
            <a:r>
              <a:rPr lang="en-GB" sz="1200" b="0" noProof="0" dirty="0">
                <a:solidFill>
                  <a:srgbClr val="003781"/>
                </a:solidFill>
                <a:latin typeface="Arial" panose="020B0604020202020204" pitchFamily="34" charset="0"/>
                <a:ea typeface="Allianz Sans" pitchFamily="50" charset="0"/>
              </a:rPr>
              <a:t>Custom colours</a:t>
            </a:r>
          </a:p>
        </p:txBody>
      </p:sp>
      <p:sp>
        <p:nvSpPr>
          <p:cNvPr id="152" name="Titel 1"/>
          <p:cNvSpPr txBox="1">
            <a:spLocks/>
          </p:cNvSpPr>
          <p:nvPr userDrawn="1"/>
        </p:nvSpPr>
        <p:spPr bwMode="gray">
          <a:xfrm>
            <a:off x="395926" y="637185"/>
            <a:ext cx="7490172" cy="60719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000" baseline="0">
                <a:solidFill>
                  <a:schemeClr val="tx2"/>
                </a:solidFill>
                <a:latin typeface="+mj-lt"/>
                <a:ea typeface="+mj-ea"/>
                <a:cs typeface="+mj-cs"/>
              </a:defRPr>
            </a:lvl1pPr>
            <a:lvl2pPr algn="l" rtl="0" eaLnBrk="1" fontAlgn="base" hangingPunct="1">
              <a:spcBef>
                <a:spcPct val="0"/>
              </a:spcBef>
              <a:spcAft>
                <a:spcPct val="0"/>
              </a:spcAft>
              <a:defRPr sz="2000">
                <a:solidFill>
                  <a:schemeClr val="tx2"/>
                </a:solidFill>
                <a:latin typeface="Arial" charset="0"/>
              </a:defRPr>
            </a:lvl2pPr>
            <a:lvl3pPr algn="l" rtl="0" eaLnBrk="1" fontAlgn="base" hangingPunct="1">
              <a:spcBef>
                <a:spcPct val="0"/>
              </a:spcBef>
              <a:spcAft>
                <a:spcPct val="0"/>
              </a:spcAft>
              <a:defRPr sz="2000">
                <a:solidFill>
                  <a:schemeClr val="tx2"/>
                </a:solidFill>
                <a:latin typeface="Arial" charset="0"/>
              </a:defRPr>
            </a:lvl3pPr>
            <a:lvl4pPr algn="l" rtl="0" eaLnBrk="1" fontAlgn="base" hangingPunct="1">
              <a:spcBef>
                <a:spcPct val="0"/>
              </a:spcBef>
              <a:spcAft>
                <a:spcPct val="0"/>
              </a:spcAft>
              <a:defRPr sz="2000">
                <a:solidFill>
                  <a:schemeClr val="tx2"/>
                </a:solidFill>
                <a:latin typeface="Arial" charset="0"/>
              </a:defRPr>
            </a:lvl4pPr>
            <a:lvl5pPr algn="l" rtl="0" eaLnBrk="1" fontAlgn="base" hangingPunct="1">
              <a:spcBef>
                <a:spcPct val="0"/>
              </a:spcBef>
              <a:spcAft>
                <a:spcPct val="0"/>
              </a:spcAft>
              <a:defRPr sz="2000">
                <a:solidFill>
                  <a:schemeClr val="tx2"/>
                </a:solidFill>
                <a:latin typeface="Arial" charset="0"/>
              </a:defRPr>
            </a:lvl5pPr>
            <a:lvl6pPr marL="457200" algn="l" rtl="0" eaLnBrk="1" fontAlgn="base" hangingPunct="1">
              <a:spcBef>
                <a:spcPct val="0"/>
              </a:spcBef>
              <a:spcAft>
                <a:spcPct val="0"/>
              </a:spcAft>
              <a:defRPr sz="2000">
                <a:solidFill>
                  <a:schemeClr val="tx2"/>
                </a:solidFill>
                <a:latin typeface="Arial" charset="0"/>
              </a:defRPr>
            </a:lvl6pPr>
            <a:lvl7pPr marL="914400" algn="l" rtl="0" eaLnBrk="1" fontAlgn="base" hangingPunct="1">
              <a:spcBef>
                <a:spcPct val="0"/>
              </a:spcBef>
              <a:spcAft>
                <a:spcPct val="0"/>
              </a:spcAft>
              <a:defRPr sz="2000">
                <a:solidFill>
                  <a:schemeClr val="tx2"/>
                </a:solidFill>
                <a:latin typeface="Arial" charset="0"/>
              </a:defRPr>
            </a:lvl7pPr>
            <a:lvl8pPr marL="1371600" algn="l" rtl="0" eaLnBrk="1" fontAlgn="base" hangingPunct="1">
              <a:spcBef>
                <a:spcPct val="0"/>
              </a:spcBef>
              <a:spcAft>
                <a:spcPct val="0"/>
              </a:spcAft>
              <a:defRPr sz="2000">
                <a:solidFill>
                  <a:schemeClr val="tx2"/>
                </a:solidFill>
                <a:latin typeface="Arial" charset="0"/>
              </a:defRPr>
            </a:lvl8pPr>
            <a:lvl9pPr marL="1828800" algn="l" rtl="0" eaLnBrk="1" fontAlgn="base" hangingPunct="1">
              <a:spcBef>
                <a:spcPct val="0"/>
              </a:spcBef>
              <a:spcAft>
                <a:spcPct val="0"/>
              </a:spcAft>
              <a:defRPr sz="2000">
                <a:solidFill>
                  <a:schemeClr val="tx2"/>
                </a:solidFill>
                <a:latin typeface="Arial" charset="0"/>
              </a:defRPr>
            </a:lvl9pPr>
          </a:lstStyle>
          <a:p>
            <a:r>
              <a:rPr lang="en-GB" sz="2800" kern="0" noProof="0" dirty="0">
                <a:latin typeface="Arial" panose="020B0604020202020204" pitchFamily="34" charset="0"/>
              </a:rPr>
              <a:t>PowerPoint colour </a:t>
            </a:r>
            <a:r>
              <a:rPr lang="en-GB" sz="2800" kern="0" baseline="0" noProof="0" dirty="0">
                <a:solidFill>
                  <a:schemeClr val="tx2"/>
                </a:solidFill>
                <a:latin typeface="Arial" panose="020B0604020202020204" pitchFamily="34" charset="0"/>
                <a:ea typeface="+mj-ea"/>
                <a:cs typeface="+mj-cs"/>
              </a:rPr>
              <a:t>palette (HEX)</a:t>
            </a:r>
          </a:p>
        </p:txBody>
      </p:sp>
      <p:sp>
        <p:nvSpPr>
          <p:cNvPr id="2" name="Rechteck 1"/>
          <p:cNvSpPr/>
          <p:nvPr userDrawn="1"/>
        </p:nvSpPr>
        <p:spPr bwMode="gray">
          <a:xfrm>
            <a:off x="714375" y="5441594"/>
            <a:ext cx="3025661" cy="505387"/>
          </a:xfrm>
          <a:prstGeom prst="rect">
            <a:avLst/>
          </a:prstGeom>
        </p:spPr>
        <p:txBody>
          <a:bodyPr wrap="square" lIns="0" tIns="0" rIns="0" bIns="0">
            <a:noAutofit/>
          </a:bodyPr>
          <a:lstStyle/>
          <a:p>
            <a:pPr marL="0" algn="l" defTabSz="1219170" rtl="0" eaLnBrk="1" latinLnBrk="0" hangingPunct="1">
              <a:lnSpc>
                <a:spcPct val="120000"/>
              </a:lnSpc>
              <a:spcBef>
                <a:spcPts val="0"/>
              </a:spcBef>
              <a:spcAft>
                <a:spcPts val="0"/>
              </a:spcAft>
            </a:pPr>
            <a:r>
              <a:rPr lang="en-GB" altLang="de-DE" sz="900" kern="1200" noProof="0">
                <a:solidFill>
                  <a:schemeClr val="tx2"/>
                </a:solidFill>
                <a:latin typeface="Arial" panose="020B0604020202020204" pitchFamily="34" charset="0"/>
                <a:ea typeface="Allianz Sans" pitchFamily="50" charset="0"/>
                <a:cs typeface="+mn-cs"/>
              </a:rPr>
              <a:t>Use the eyedropper to add one of the listed colours to your shape. Click on the desired shape, select the eyedropper under ShapeFill and click on the desired colour.
</a:t>
            </a:r>
            <a:endParaRPr lang="en-GB" altLang="de-DE" sz="900" kern="1200" noProof="0" dirty="0">
              <a:solidFill>
                <a:schemeClr val="tx2"/>
              </a:solidFill>
              <a:latin typeface="Arial" panose="020B0604020202020204" pitchFamily="34" charset="0"/>
              <a:ea typeface="Allianz Sans" pitchFamily="50" charset="0"/>
              <a:cs typeface="+mn-cs"/>
            </a:endParaRPr>
          </a:p>
        </p:txBody>
      </p:sp>
      <p:sp>
        <p:nvSpPr>
          <p:cNvPr id="159" name="Eckige Klammer links/rechts 1">
            <a:extLst>
              <a:ext uri="{FF2B5EF4-FFF2-40B4-BE49-F238E27FC236}">
                <a16:creationId xmlns:a16="http://schemas.microsoft.com/office/drawing/2014/main" id="{7E823049-289D-4411-8DB2-32013015AEC2}"/>
              </a:ext>
            </a:extLst>
          </p:cNvPr>
          <p:cNvSpPr/>
          <p:nvPr userDrawn="1"/>
        </p:nvSpPr>
        <p:spPr bwMode="gray">
          <a:xfrm rot="16200000">
            <a:off x="10537890" y="4935602"/>
            <a:ext cx="330072" cy="2143124"/>
          </a:xfrm>
          <a:prstGeom prst="bracketPair">
            <a:avLst>
              <a:gd name="adj" fmla="val 0"/>
            </a:avLst>
          </a:prstGeom>
          <a:noFill/>
          <a:ln w="28575" cap="flat" cmpd="sng" algn="ctr">
            <a:solidFill>
              <a:srgbClr val="F62459"/>
            </a:solidFill>
            <a:prstDash val="solid"/>
            <a:round/>
            <a:headEnd type="none" w="med" len="med"/>
            <a:tailEnd type="none" w="med" len="med"/>
          </a:ln>
          <a:effectLst/>
        </p:spPr>
        <p:txBody>
          <a:bodyPr vert="vert" wrap="square" lIns="72000" tIns="0" rIns="72000" bIns="0" rtlCol="0" anchor="ctr">
            <a:spAutoFit/>
          </a:bodyPr>
          <a:lstStyle/>
          <a:p>
            <a:pPr algn="ctr">
              <a:tabLst/>
            </a:pPr>
            <a:r>
              <a:rPr lang="en-GB" sz="1200" b="1" dirty="0">
                <a:solidFill>
                  <a:srgbClr val="F62459"/>
                </a:solidFill>
              </a:rPr>
              <a:t>Lorem ipsum </a:t>
            </a:r>
            <a:r>
              <a:rPr lang="en-GB" sz="1200" b="1" dirty="0" err="1">
                <a:solidFill>
                  <a:srgbClr val="F62459"/>
                </a:solidFill>
              </a:rPr>
              <a:t>dolor</a:t>
            </a:r>
            <a:endParaRPr lang="en-GB" sz="1200" b="1" dirty="0">
              <a:solidFill>
                <a:srgbClr val="F62459"/>
              </a:solidFill>
            </a:endParaRPr>
          </a:p>
        </p:txBody>
      </p:sp>
      <p:sp>
        <p:nvSpPr>
          <p:cNvPr id="160" name="Eckige Klammer links/rechts 11">
            <a:extLst>
              <a:ext uri="{FF2B5EF4-FFF2-40B4-BE49-F238E27FC236}">
                <a16:creationId xmlns:a16="http://schemas.microsoft.com/office/drawing/2014/main" id="{2B39D1BD-61C8-4EEC-A212-70D1218D853D}"/>
              </a:ext>
            </a:extLst>
          </p:cNvPr>
          <p:cNvSpPr/>
          <p:nvPr userDrawn="1"/>
        </p:nvSpPr>
        <p:spPr bwMode="gray">
          <a:xfrm rot="16200000">
            <a:off x="10537890" y="4535069"/>
            <a:ext cx="330072" cy="2143123"/>
          </a:xfrm>
          <a:prstGeom prst="bracketPair">
            <a:avLst>
              <a:gd name="adj" fmla="val 0"/>
            </a:avLst>
          </a:prstGeom>
          <a:noFill/>
          <a:ln w="28575" cap="flat" cmpd="sng" algn="ctr">
            <a:solidFill>
              <a:srgbClr val="00908D"/>
            </a:solidFill>
            <a:prstDash val="solid"/>
            <a:round/>
            <a:headEnd type="none" w="med" len="med"/>
            <a:tailEnd type="none" w="med" len="med"/>
          </a:ln>
          <a:effectLst/>
        </p:spPr>
        <p:txBody>
          <a:bodyPr vert="vert" wrap="square" lIns="72000" tIns="0" rIns="72000" bIns="0" rtlCol="0" anchor="ctr">
            <a:spAutoFit/>
          </a:bodyPr>
          <a:lstStyle/>
          <a:p>
            <a:pPr algn="ctr">
              <a:tabLst/>
            </a:pPr>
            <a:r>
              <a:rPr lang="en-GB" sz="1200" b="1" dirty="0">
                <a:solidFill>
                  <a:srgbClr val="00908D"/>
                </a:solidFill>
              </a:rPr>
              <a:t>Lorem ipsum </a:t>
            </a:r>
            <a:r>
              <a:rPr lang="en-GB" sz="1200" b="1" dirty="0" err="1">
                <a:solidFill>
                  <a:srgbClr val="00908D"/>
                </a:solidFill>
              </a:rPr>
              <a:t>dolor</a:t>
            </a:r>
            <a:endParaRPr lang="en-GB" sz="1200" b="1" dirty="0">
              <a:solidFill>
                <a:srgbClr val="00908D"/>
              </a:solidFill>
            </a:endParaRPr>
          </a:p>
        </p:txBody>
      </p:sp>
      <p:pic>
        <p:nvPicPr>
          <p:cNvPr id="5" name="Picture 4">
            <a:extLst>
              <a:ext uri="{FF2B5EF4-FFF2-40B4-BE49-F238E27FC236}">
                <a16:creationId xmlns:a16="http://schemas.microsoft.com/office/drawing/2014/main" id="{DC4A869A-1F9E-3313-1E54-379AE0FCB027}"/>
              </a:ext>
            </a:extLst>
          </p:cNvPr>
          <p:cNvPicPr>
            <a:picLocks noChangeAspect="1"/>
          </p:cNvPicPr>
          <p:nvPr userDrawn="1"/>
        </p:nvPicPr>
        <p:blipFill>
          <a:blip r:embed="rId2"/>
          <a:stretch>
            <a:fillRect/>
          </a:stretch>
        </p:blipFill>
        <p:spPr>
          <a:xfrm>
            <a:off x="407262" y="5441594"/>
            <a:ext cx="246674" cy="254897"/>
          </a:xfrm>
          <a:prstGeom prst="rect">
            <a:avLst/>
          </a:prstGeom>
        </p:spPr>
      </p:pic>
      <p:sp>
        <p:nvSpPr>
          <p:cNvPr id="9" name="Rechteck 3">
            <a:extLst>
              <a:ext uri="{FF2B5EF4-FFF2-40B4-BE49-F238E27FC236}">
                <a16:creationId xmlns:a16="http://schemas.microsoft.com/office/drawing/2014/main" id="{350C81E9-CA9F-B99D-FD1C-4C6F13EAE59B}"/>
              </a:ext>
            </a:extLst>
          </p:cNvPr>
          <p:cNvSpPr/>
          <p:nvPr userDrawn="1"/>
        </p:nvSpPr>
        <p:spPr bwMode="gray">
          <a:xfrm>
            <a:off x="2701838" y="2601500"/>
            <a:ext cx="1003775" cy="488719"/>
          </a:xfrm>
          <a:prstGeom prst="rect">
            <a:avLst/>
          </a:prstGeom>
          <a:solidFill>
            <a:srgbClr val="F86200"/>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rgbClr val="FFFFFF"/>
                </a:solidFill>
                <a:effectLst/>
                <a:uLnTx/>
                <a:uFillTx/>
              </a:rPr>
              <a:t>#F86200</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rgbClr val="FFFFFF"/>
                </a:solidFill>
              </a:rPr>
              <a:t>Orange</a:t>
            </a:r>
            <a:endParaRPr kumimoji="0" lang="en-GB" sz="1000" b="0" i="0" u="none" strike="noStrike" kern="0" cap="none" spc="0" normalizeH="0" baseline="0" noProof="0" dirty="0">
              <a:ln>
                <a:noFill/>
              </a:ln>
              <a:solidFill>
                <a:srgbClr val="FFFFFF"/>
              </a:solidFill>
              <a:effectLst/>
              <a:uLnTx/>
              <a:uFillTx/>
            </a:endParaRPr>
          </a:p>
        </p:txBody>
      </p:sp>
      <p:sp>
        <p:nvSpPr>
          <p:cNvPr id="10" name="Rechteck 4">
            <a:extLst>
              <a:ext uri="{FF2B5EF4-FFF2-40B4-BE49-F238E27FC236}">
                <a16:creationId xmlns:a16="http://schemas.microsoft.com/office/drawing/2014/main" id="{C7A4DDEA-7D28-6163-5EB2-7E94702BB563}"/>
              </a:ext>
            </a:extLst>
          </p:cNvPr>
          <p:cNvSpPr/>
          <p:nvPr userDrawn="1"/>
        </p:nvSpPr>
        <p:spPr bwMode="gray">
          <a:xfrm>
            <a:off x="3853371" y="2601500"/>
            <a:ext cx="1003775" cy="488719"/>
          </a:xfrm>
          <a:prstGeom prst="rect">
            <a:avLst/>
          </a:prstGeom>
          <a:solidFill>
            <a:srgbClr val="FAB600"/>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rgbClr val="FFFFFF"/>
                </a:solidFill>
                <a:effectLst/>
                <a:uLnTx/>
                <a:uFillTx/>
              </a:rPr>
              <a:t>#FAB600</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rgbClr val="FFFFFF"/>
                </a:solidFill>
              </a:rPr>
              <a:t>Yellow</a:t>
            </a:r>
            <a:endParaRPr kumimoji="0" lang="en-GB" sz="1000" b="0" i="0" u="none" strike="noStrike" kern="0" cap="none" spc="0" normalizeH="0" baseline="0" noProof="0" dirty="0">
              <a:ln>
                <a:noFill/>
              </a:ln>
              <a:solidFill>
                <a:srgbClr val="FFFFFF"/>
              </a:solidFill>
              <a:effectLst/>
              <a:uLnTx/>
              <a:uFillTx/>
            </a:endParaRPr>
          </a:p>
        </p:txBody>
      </p:sp>
      <p:sp>
        <p:nvSpPr>
          <p:cNvPr id="11" name="Rechteck 5">
            <a:extLst>
              <a:ext uri="{FF2B5EF4-FFF2-40B4-BE49-F238E27FC236}">
                <a16:creationId xmlns:a16="http://schemas.microsoft.com/office/drawing/2014/main" id="{1E328B35-BB51-DE6F-C1AB-3378BF60AF09}"/>
              </a:ext>
            </a:extLst>
          </p:cNvPr>
          <p:cNvSpPr/>
          <p:nvPr userDrawn="1"/>
        </p:nvSpPr>
        <p:spPr bwMode="gray">
          <a:xfrm>
            <a:off x="1550304" y="2601500"/>
            <a:ext cx="1003775" cy="488719"/>
          </a:xfrm>
          <a:prstGeom prst="rect">
            <a:avLst/>
          </a:prstGeom>
          <a:solidFill>
            <a:srgbClr val="F62459"/>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rgbClr val="FFFFFF"/>
                </a:solidFill>
                <a:effectLst/>
                <a:uLnTx/>
                <a:uFillTx/>
              </a:rPr>
              <a:t>#F62459</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rgbClr val="FFFFFF"/>
                </a:solidFill>
              </a:rPr>
              <a:t>Red</a:t>
            </a:r>
            <a:endParaRPr kumimoji="0" lang="en-GB" sz="1000" b="0" i="0" u="none" strike="noStrike" kern="0" cap="none" spc="0" normalizeH="0" baseline="0" noProof="0" dirty="0">
              <a:ln>
                <a:noFill/>
              </a:ln>
              <a:solidFill>
                <a:srgbClr val="FFFFFF"/>
              </a:solidFill>
              <a:effectLst/>
              <a:uLnTx/>
              <a:uFillTx/>
            </a:endParaRPr>
          </a:p>
        </p:txBody>
      </p:sp>
      <p:sp>
        <p:nvSpPr>
          <p:cNvPr id="12" name="Rechteck 6">
            <a:extLst>
              <a:ext uri="{FF2B5EF4-FFF2-40B4-BE49-F238E27FC236}">
                <a16:creationId xmlns:a16="http://schemas.microsoft.com/office/drawing/2014/main" id="{EB5AEF60-8A3E-CECA-B63A-40F056103F62}"/>
              </a:ext>
            </a:extLst>
          </p:cNvPr>
          <p:cNvSpPr/>
          <p:nvPr userDrawn="1"/>
        </p:nvSpPr>
        <p:spPr bwMode="gray">
          <a:xfrm>
            <a:off x="398771" y="2601500"/>
            <a:ext cx="1003775" cy="488719"/>
          </a:xfrm>
          <a:prstGeom prst="rect">
            <a:avLst/>
          </a:prstGeom>
          <a:solidFill>
            <a:srgbClr val="A6276F"/>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rgbClr val="FFFFFF"/>
                </a:solidFill>
                <a:effectLst/>
                <a:uLnTx/>
                <a:uFillTx/>
              </a:rPr>
              <a:t>#A6276F</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rgbClr val="FFFFFF"/>
                </a:solidFill>
              </a:rPr>
              <a:t>Purple</a:t>
            </a:r>
            <a:endParaRPr kumimoji="0" lang="en-GB" sz="1000" b="0" i="0" u="none" strike="noStrike" kern="0" cap="none" spc="0" normalizeH="0" baseline="0" noProof="0" dirty="0">
              <a:ln>
                <a:noFill/>
              </a:ln>
              <a:solidFill>
                <a:srgbClr val="FFFFFF"/>
              </a:solidFill>
              <a:effectLst/>
              <a:uLnTx/>
              <a:uFillTx/>
            </a:endParaRPr>
          </a:p>
        </p:txBody>
      </p:sp>
      <p:sp>
        <p:nvSpPr>
          <p:cNvPr id="13" name="Rechteck 7">
            <a:extLst>
              <a:ext uri="{FF2B5EF4-FFF2-40B4-BE49-F238E27FC236}">
                <a16:creationId xmlns:a16="http://schemas.microsoft.com/office/drawing/2014/main" id="{06030405-593C-EA0A-5E6A-3E2C41C78426}"/>
              </a:ext>
            </a:extLst>
          </p:cNvPr>
          <p:cNvSpPr/>
          <p:nvPr userDrawn="1"/>
        </p:nvSpPr>
        <p:spPr bwMode="gray">
          <a:xfrm>
            <a:off x="10762570" y="2601500"/>
            <a:ext cx="1003775" cy="488719"/>
          </a:xfrm>
          <a:prstGeom prst="rect">
            <a:avLst/>
          </a:prstGeom>
          <a:solidFill>
            <a:srgbClr val="5FCD8A"/>
          </a:solidFill>
          <a:ln w="6350" cap="flat" cmpd="sng" algn="ctr">
            <a:noFill/>
            <a:prstDash val="solid"/>
            <a:round/>
            <a:headEnd type="none" w="med" len="med"/>
            <a:tailEnd type="none" w="med" len="med"/>
          </a:ln>
          <a:effectLst/>
        </p:spPr>
        <p:txBody>
          <a:bodyPr vert="horz" wrap="square" lIns="61358" tIns="61358" rIns="0"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rgbClr val="FFFFFF"/>
                </a:solidFill>
                <a:effectLst/>
                <a:uLnTx/>
                <a:uFillTx/>
              </a:rPr>
              <a:t>#5FCD8A</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rgbClr val="FFFFFF"/>
                </a:solidFill>
              </a:rPr>
              <a:t>Bright green</a:t>
            </a:r>
            <a:endParaRPr kumimoji="0" lang="en-GB" sz="1000" b="0" i="0" u="none" strike="noStrike" kern="0" cap="none" spc="0" normalizeH="0" baseline="0" noProof="0" dirty="0">
              <a:ln>
                <a:noFill/>
              </a:ln>
              <a:solidFill>
                <a:srgbClr val="FFFFFF"/>
              </a:solidFill>
              <a:effectLst/>
              <a:uLnTx/>
              <a:uFillTx/>
            </a:endParaRPr>
          </a:p>
        </p:txBody>
      </p:sp>
      <p:sp>
        <p:nvSpPr>
          <p:cNvPr id="15" name="Rechteck 9">
            <a:extLst>
              <a:ext uri="{FF2B5EF4-FFF2-40B4-BE49-F238E27FC236}">
                <a16:creationId xmlns:a16="http://schemas.microsoft.com/office/drawing/2014/main" id="{25602B29-7FC2-DA5C-9D1F-ED528BB846F2}"/>
              </a:ext>
            </a:extLst>
          </p:cNvPr>
          <p:cNvSpPr/>
          <p:nvPr userDrawn="1"/>
        </p:nvSpPr>
        <p:spPr bwMode="gray">
          <a:xfrm>
            <a:off x="2701838" y="3156626"/>
            <a:ext cx="1003775" cy="488719"/>
          </a:xfrm>
          <a:prstGeom prst="rect">
            <a:avLst/>
          </a:prstGeom>
          <a:solidFill>
            <a:srgbClr val="F98133"/>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rgbClr val="FFFFFF"/>
                </a:solidFill>
                <a:effectLst/>
                <a:uLnTx/>
                <a:uFillTx/>
              </a:rPr>
              <a:t>#F98133</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rgbClr val="FFFFFF"/>
                </a:solidFill>
              </a:rPr>
              <a:t>80%</a:t>
            </a:r>
            <a:endParaRPr kumimoji="0" lang="en-GB" sz="1000" b="0" i="0" u="none" strike="noStrike" kern="0" cap="none" spc="0" normalizeH="0" baseline="0" noProof="0" dirty="0">
              <a:ln>
                <a:noFill/>
              </a:ln>
              <a:solidFill>
                <a:srgbClr val="FFFFFF"/>
              </a:solidFill>
              <a:effectLst/>
              <a:uLnTx/>
              <a:uFillTx/>
            </a:endParaRPr>
          </a:p>
        </p:txBody>
      </p:sp>
      <p:sp>
        <p:nvSpPr>
          <p:cNvPr id="16" name="Rechteck 10">
            <a:extLst>
              <a:ext uri="{FF2B5EF4-FFF2-40B4-BE49-F238E27FC236}">
                <a16:creationId xmlns:a16="http://schemas.microsoft.com/office/drawing/2014/main" id="{39BE6596-D497-822C-B4D6-366672D80788}"/>
              </a:ext>
            </a:extLst>
          </p:cNvPr>
          <p:cNvSpPr/>
          <p:nvPr userDrawn="1"/>
        </p:nvSpPr>
        <p:spPr bwMode="gray">
          <a:xfrm>
            <a:off x="3853371" y="3156626"/>
            <a:ext cx="1003775" cy="488719"/>
          </a:xfrm>
          <a:prstGeom prst="rect">
            <a:avLst/>
          </a:prstGeom>
          <a:solidFill>
            <a:srgbClr val="FBC533"/>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rgbClr val="FFFFFF"/>
                </a:solidFill>
                <a:effectLst/>
                <a:uLnTx/>
                <a:uFillTx/>
              </a:rPr>
              <a:t>#FBC533</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rgbClr val="FFFFFF"/>
                </a:solidFill>
              </a:rPr>
              <a:t>80%</a:t>
            </a:r>
            <a:endParaRPr kumimoji="0" lang="en-GB" sz="1000" b="0" i="0" u="none" strike="noStrike" kern="0" cap="none" spc="0" normalizeH="0" baseline="0" noProof="0" dirty="0">
              <a:ln>
                <a:noFill/>
              </a:ln>
              <a:solidFill>
                <a:srgbClr val="FFFFFF"/>
              </a:solidFill>
              <a:effectLst/>
              <a:uLnTx/>
              <a:uFillTx/>
            </a:endParaRPr>
          </a:p>
        </p:txBody>
      </p:sp>
      <p:sp>
        <p:nvSpPr>
          <p:cNvPr id="17" name="Rechteck 11">
            <a:extLst>
              <a:ext uri="{FF2B5EF4-FFF2-40B4-BE49-F238E27FC236}">
                <a16:creationId xmlns:a16="http://schemas.microsoft.com/office/drawing/2014/main" id="{A7ACFBF8-2140-5881-46F0-34D845BF9694}"/>
              </a:ext>
            </a:extLst>
          </p:cNvPr>
          <p:cNvSpPr/>
          <p:nvPr userDrawn="1"/>
        </p:nvSpPr>
        <p:spPr bwMode="gray">
          <a:xfrm>
            <a:off x="1550304" y="3156626"/>
            <a:ext cx="1003775" cy="488719"/>
          </a:xfrm>
          <a:prstGeom prst="rect">
            <a:avLst/>
          </a:prstGeom>
          <a:solidFill>
            <a:srgbClr val="F8507A"/>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rgbClr val="FFFFFF"/>
                </a:solidFill>
                <a:effectLst/>
                <a:uLnTx/>
                <a:uFillTx/>
              </a:rPr>
              <a:t>#F8507A</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rgbClr val="FFFFFF"/>
                </a:solidFill>
              </a:rPr>
              <a:t>80%</a:t>
            </a:r>
            <a:endParaRPr kumimoji="0" lang="en-GB" sz="1000" b="0" i="0" u="none" strike="noStrike" kern="0" cap="none" spc="0" normalizeH="0" baseline="0" noProof="0" dirty="0">
              <a:ln>
                <a:noFill/>
              </a:ln>
              <a:solidFill>
                <a:srgbClr val="FFFFFF"/>
              </a:solidFill>
              <a:effectLst/>
              <a:uLnTx/>
              <a:uFillTx/>
            </a:endParaRPr>
          </a:p>
        </p:txBody>
      </p:sp>
      <p:sp>
        <p:nvSpPr>
          <p:cNvPr id="18" name="Rechteck 12">
            <a:extLst>
              <a:ext uri="{FF2B5EF4-FFF2-40B4-BE49-F238E27FC236}">
                <a16:creationId xmlns:a16="http://schemas.microsoft.com/office/drawing/2014/main" id="{14B29B53-BA76-8D63-9B86-EA6B9401DB54}"/>
              </a:ext>
            </a:extLst>
          </p:cNvPr>
          <p:cNvSpPr/>
          <p:nvPr userDrawn="1"/>
        </p:nvSpPr>
        <p:spPr bwMode="gray">
          <a:xfrm>
            <a:off x="398771" y="3156626"/>
            <a:ext cx="1003775" cy="488719"/>
          </a:xfrm>
          <a:prstGeom prst="rect">
            <a:avLst/>
          </a:prstGeom>
          <a:solidFill>
            <a:srgbClr val="B8528C"/>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rgbClr val="FFFFFF"/>
                </a:solidFill>
                <a:effectLst/>
                <a:uLnTx/>
                <a:uFillTx/>
              </a:rPr>
              <a:t>#B8528C</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rgbClr val="FFFFFF"/>
                </a:solidFill>
              </a:rPr>
              <a:t>80%</a:t>
            </a:r>
            <a:endParaRPr kumimoji="0" lang="en-GB" sz="1000" b="0" i="0" u="none" strike="noStrike" kern="0" cap="none" spc="0" normalizeH="0" baseline="0" noProof="0" dirty="0">
              <a:ln>
                <a:noFill/>
              </a:ln>
              <a:solidFill>
                <a:srgbClr val="FFFFFF"/>
              </a:solidFill>
              <a:effectLst/>
              <a:uLnTx/>
              <a:uFillTx/>
            </a:endParaRPr>
          </a:p>
        </p:txBody>
      </p:sp>
      <p:sp>
        <p:nvSpPr>
          <p:cNvPr id="19" name="Rechteck 13">
            <a:extLst>
              <a:ext uri="{FF2B5EF4-FFF2-40B4-BE49-F238E27FC236}">
                <a16:creationId xmlns:a16="http://schemas.microsoft.com/office/drawing/2014/main" id="{BE3D3BBD-D530-F961-46E5-6BD1F2500CA0}"/>
              </a:ext>
            </a:extLst>
          </p:cNvPr>
          <p:cNvSpPr/>
          <p:nvPr userDrawn="1"/>
        </p:nvSpPr>
        <p:spPr bwMode="gray">
          <a:xfrm>
            <a:off x="10762570" y="3156626"/>
            <a:ext cx="1003775" cy="488719"/>
          </a:xfrm>
          <a:prstGeom prst="rect">
            <a:avLst/>
          </a:prstGeom>
          <a:solidFill>
            <a:srgbClr val="7FD7A1"/>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rgbClr val="FFFFFF"/>
                </a:solidFill>
                <a:effectLst/>
                <a:uLnTx/>
                <a:uFillTx/>
              </a:rPr>
              <a:t>#7FD7A1</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rgbClr val="FFFFFF"/>
                </a:solidFill>
              </a:rPr>
              <a:t>80%</a:t>
            </a:r>
            <a:endParaRPr kumimoji="0" lang="en-GB" sz="1000" b="0" i="0" u="none" strike="noStrike" kern="0" cap="none" spc="0" normalizeH="0" baseline="0" noProof="0" dirty="0">
              <a:ln>
                <a:noFill/>
              </a:ln>
              <a:solidFill>
                <a:srgbClr val="FFFFFF"/>
              </a:solidFill>
              <a:effectLst/>
              <a:uLnTx/>
              <a:uFillTx/>
            </a:endParaRPr>
          </a:p>
        </p:txBody>
      </p:sp>
      <p:sp>
        <p:nvSpPr>
          <p:cNvPr id="30" name="Rechteck 15">
            <a:extLst>
              <a:ext uri="{FF2B5EF4-FFF2-40B4-BE49-F238E27FC236}">
                <a16:creationId xmlns:a16="http://schemas.microsoft.com/office/drawing/2014/main" id="{6D0E4001-4354-B577-71E6-9FAB84291173}"/>
              </a:ext>
            </a:extLst>
          </p:cNvPr>
          <p:cNvSpPr/>
          <p:nvPr userDrawn="1"/>
        </p:nvSpPr>
        <p:spPr bwMode="gray">
          <a:xfrm>
            <a:off x="2701838" y="3711752"/>
            <a:ext cx="1003775" cy="488719"/>
          </a:xfrm>
          <a:prstGeom prst="rect">
            <a:avLst/>
          </a:prstGeom>
          <a:solidFill>
            <a:srgbClr val="FBA166"/>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#FBA166</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60%</a:t>
            </a:r>
            <a:endParaRPr kumimoji="0" lang="en-GB" sz="1000" b="0" i="0" u="none" strike="noStrike" kern="0" cap="none" spc="0" normalizeH="0" baseline="0" noProof="0" dirty="0">
              <a:ln>
                <a:noFill/>
              </a:ln>
              <a:solidFill>
                <a:schemeClr val="accent1"/>
              </a:solidFill>
              <a:effectLst/>
              <a:uLnTx/>
              <a:uFillTx/>
            </a:endParaRPr>
          </a:p>
        </p:txBody>
      </p:sp>
      <p:sp>
        <p:nvSpPr>
          <p:cNvPr id="31" name="Rechteck 16">
            <a:extLst>
              <a:ext uri="{FF2B5EF4-FFF2-40B4-BE49-F238E27FC236}">
                <a16:creationId xmlns:a16="http://schemas.microsoft.com/office/drawing/2014/main" id="{401F4208-14F5-62E4-8C18-E291C6F792AD}"/>
              </a:ext>
            </a:extLst>
          </p:cNvPr>
          <p:cNvSpPr/>
          <p:nvPr userDrawn="1"/>
        </p:nvSpPr>
        <p:spPr bwMode="gray">
          <a:xfrm>
            <a:off x="3853371" y="3711752"/>
            <a:ext cx="1003775" cy="488719"/>
          </a:xfrm>
          <a:prstGeom prst="rect">
            <a:avLst/>
          </a:prstGeom>
          <a:solidFill>
            <a:srgbClr val="FCD366"/>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#FCD366</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60%</a:t>
            </a:r>
            <a:endParaRPr kumimoji="0" lang="en-GB" sz="1000" b="0" i="0" u="none" strike="noStrike" kern="0" cap="none" spc="0" normalizeH="0" baseline="0" noProof="0" dirty="0">
              <a:ln>
                <a:noFill/>
              </a:ln>
              <a:solidFill>
                <a:schemeClr val="accent1"/>
              </a:solidFill>
              <a:effectLst/>
              <a:uLnTx/>
              <a:uFillTx/>
            </a:endParaRPr>
          </a:p>
        </p:txBody>
      </p:sp>
      <p:sp>
        <p:nvSpPr>
          <p:cNvPr id="32" name="Rechteck 17">
            <a:extLst>
              <a:ext uri="{FF2B5EF4-FFF2-40B4-BE49-F238E27FC236}">
                <a16:creationId xmlns:a16="http://schemas.microsoft.com/office/drawing/2014/main" id="{72DE032A-E24F-7628-ADC5-2803D0D78975}"/>
              </a:ext>
            </a:extLst>
          </p:cNvPr>
          <p:cNvSpPr/>
          <p:nvPr userDrawn="1"/>
        </p:nvSpPr>
        <p:spPr bwMode="gray">
          <a:xfrm>
            <a:off x="1550304" y="3711752"/>
            <a:ext cx="1003775" cy="488719"/>
          </a:xfrm>
          <a:prstGeom prst="rect">
            <a:avLst/>
          </a:prstGeom>
          <a:solidFill>
            <a:srgbClr val="FA7C9B"/>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#FA7C9B</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60%</a:t>
            </a:r>
            <a:endParaRPr kumimoji="0" lang="en-GB" sz="1000" b="0" i="0" u="none" strike="noStrike" kern="0" cap="none" spc="0" normalizeH="0" baseline="0" noProof="0" dirty="0">
              <a:ln>
                <a:noFill/>
              </a:ln>
              <a:solidFill>
                <a:schemeClr val="accent1"/>
              </a:solidFill>
              <a:effectLst/>
              <a:uLnTx/>
              <a:uFillTx/>
            </a:endParaRPr>
          </a:p>
        </p:txBody>
      </p:sp>
      <p:sp>
        <p:nvSpPr>
          <p:cNvPr id="33" name="Rechteck 18">
            <a:extLst>
              <a:ext uri="{FF2B5EF4-FFF2-40B4-BE49-F238E27FC236}">
                <a16:creationId xmlns:a16="http://schemas.microsoft.com/office/drawing/2014/main" id="{ADD39552-7CD3-4C62-23D1-E886DBD42818}"/>
              </a:ext>
            </a:extLst>
          </p:cNvPr>
          <p:cNvSpPr/>
          <p:nvPr userDrawn="1"/>
        </p:nvSpPr>
        <p:spPr bwMode="gray">
          <a:xfrm>
            <a:off x="398771" y="3711752"/>
            <a:ext cx="1003775" cy="488719"/>
          </a:xfrm>
          <a:prstGeom prst="rect">
            <a:avLst/>
          </a:prstGeom>
          <a:solidFill>
            <a:srgbClr val="CA7DA9"/>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#CA7DA9</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60%</a:t>
            </a:r>
            <a:endParaRPr kumimoji="0" lang="en-GB" sz="1000" b="0" i="0" u="none" strike="noStrike" kern="0" cap="none" spc="0" normalizeH="0" baseline="0" noProof="0" dirty="0">
              <a:ln>
                <a:noFill/>
              </a:ln>
              <a:solidFill>
                <a:schemeClr val="accent1"/>
              </a:solidFill>
              <a:effectLst/>
              <a:uLnTx/>
              <a:uFillTx/>
            </a:endParaRPr>
          </a:p>
        </p:txBody>
      </p:sp>
      <p:sp>
        <p:nvSpPr>
          <p:cNvPr id="34" name="Rechteck 19">
            <a:extLst>
              <a:ext uri="{FF2B5EF4-FFF2-40B4-BE49-F238E27FC236}">
                <a16:creationId xmlns:a16="http://schemas.microsoft.com/office/drawing/2014/main" id="{296C0135-57A3-9207-E1C8-87DF4FD3B586}"/>
              </a:ext>
            </a:extLst>
          </p:cNvPr>
          <p:cNvSpPr/>
          <p:nvPr userDrawn="1"/>
        </p:nvSpPr>
        <p:spPr bwMode="gray">
          <a:xfrm>
            <a:off x="10762570" y="3711752"/>
            <a:ext cx="1003775" cy="488719"/>
          </a:xfrm>
          <a:prstGeom prst="rect">
            <a:avLst/>
          </a:prstGeom>
          <a:solidFill>
            <a:srgbClr val="9FE1B9"/>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#9FE1B9</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60%</a:t>
            </a:r>
            <a:endParaRPr kumimoji="0" lang="en-GB" sz="1000" b="0" i="0" u="none" strike="noStrike" kern="0" cap="none" spc="0" normalizeH="0" baseline="0" noProof="0" dirty="0">
              <a:ln>
                <a:noFill/>
              </a:ln>
              <a:solidFill>
                <a:schemeClr val="accent1"/>
              </a:solidFill>
              <a:effectLst/>
              <a:uLnTx/>
              <a:uFillTx/>
            </a:endParaRPr>
          </a:p>
        </p:txBody>
      </p:sp>
      <p:sp>
        <p:nvSpPr>
          <p:cNvPr id="36" name="Rechteck 21">
            <a:extLst>
              <a:ext uri="{FF2B5EF4-FFF2-40B4-BE49-F238E27FC236}">
                <a16:creationId xmlns:a16="http://schemas.microsoft.com/office/drawing/2014/main" id="{B0797D06-71CF-0C5F-088E-611D9B03CCAB}"/>
              </a:ext>
            </a:extLst>
          </p:cNvPr>
          <p:cNvSpPr/>
          <p:nvPr userDrawn="1"/>
        </p:nvSpPr>
        <p:spPr bwMode="gray">
          <a:xfrm>
            <a:off x="2701838" y="4265653"/>
            <a:ext cx="1003775" cy="488719"/>
          </a:xfrm>
          <a:prstGeom prst="rect">
            <a:avLst/>
          </a:prstGeom>
          <a:solidFill>
            <a:srgbClr val="FCC099"/>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#FCC099</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40%</a:t>
            </a:r>
            <a:endParaRPr kumimoji="0" lang="en-GB" sz="1000" b="0" i="0" u="none" strike="noStrike" kern="0" cap="none" spc="0" normalizeH="0" baseline="0" noProof="0" dirty="0">
              <a:ln>
                <a:noFill/>
              </a:ln>
              <a:solidFill>
                <a:schemeClr val="accent1"/>
              </a:solidFill>
              <a:effectLst/>
              <a:uLnTx/>
              <a:uFillTx/>
            </a:endParaRPr>
          </a:p>
        </p:txBody>
      </p:sp>
      <p:sp>
        <p:nvSpPr>
          <p:cNvPr id="37" name="Rechteck 22">
            <a:extLst>
              <a:ext uri="{FF2B5EF4-FFF2-40B4-BE49-F238E27FC236}">
                <a16:creationId xmlns:a16="http://schemas.microsoft.com/office/drawing/2014/main" id="{2C36C921-BD0D-388E-B9C9-823F30380BAA}"/>
              </a:ext>
            </a:extLst>
          </p:cNvPr>
          <p:cNvSpPr/>
          <p:nvPr userDrawn="1"/>
        </p:nvSpPr>
        <p:spPr bwMode="gray">
          <a:xfrm>
            <a:off x="3853371" y="4265653"/>
            <a:ext cx="1003775" cy="488719"/>
          </a:xfrm>
          <a:prstGeom prst="rect">
            <a:avLst/>
          </a:prstGeom>
          <a:solidFill>
            <a:srgbClr val="FDE299"/>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#FDE299</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40%</a:t>
            </a:r>
            <a:endParaRPr kumimoji="0" lang="en-GB" sz="1000" b="0" i="0" u="none" strike="noStrike" kern="0" cap="none" spc="0" normalizeH="0" baseline="0" noProof="0" dirty="0">
              <a:ln>
                <a:noFill/>
              </a:ln>
              <a:solidFill>
                <a:schemeClr val="accent1"/>
              </a:solidFill>
              <a:effectLst/>
              <a:uLnTx/>
              <a:uFillTx/>
            </a:endParaRPr>
          </a:p>
        </p:txBody>
      </p:sp>
      <p:sp>
        <p:nvSpPr>
          <p:cNvPr id="38" name="Rechteck 23">
            <a:extLst>
              <a:ext uri="{FF2B5EF4-FFF2-40B4-BE49-F238E27FC236}">
                <a16:creationId xmlns:a16="http://schemas.microsoft.com/office/drawing/2014/main" id="{E593C54A-FC9B-87CB-8D67-22266AF5AF65}"/>
              </a:ext>
            </a:extLst>
          </p:cNvPr>
          <p:cNvSpPr/>
          <p:nvPr userDrawn="1"/>
        </p:nvSpPr>
        <p:spPr bwMode="gray">
          <a:xfrm>
            <a:off x="1550304" y="4265653"/>
            <a:ext cx="1003775" cy="488719"/>
          </a:xfrm>
          <a:prstGeom prst="rect">
            <a:avLst/>
          </a:prstGeom>
          <a:solidFill>
            <a:srgbClr val="FBA7BD"/>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#FBA7BD</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40%</a:t>
            </a:r>
            <a:endParaRPr kumimoji="0" lang="en-GB" sz="1000" b="0" i="0" u="none" strike="noStrike" kern="0" cap="none" spc="0" normalizeH="0" baseline="0" noProof="0" dirty="0">
              <a:ln>
                <a:noFill/>
              </a:ln>
              <a:solidFill>
                <a:schemeClr val="accent1"/>
              </a:solidFill>
              <a:effectLst/>
              <a:uLnTx/>
              <a:uFillTx/>
            </a:endParaRPr>
          </a:p>
        </p:txBody>
      </p:sp>
      <p:sp>
        <p:nvSpPr>
          <p:cNvPr id="46" name="Rechteck 24">
            <a:extLst>
              <a:ext uri="{FF2B5EF4-FFF2-40B4-BE49-F238E27FC236}">
                <a16:creationId xmlns:a16="http://schemas.microsoft.com/office/drawing/2014/main" id="{56BA7FBE-9D6A-1C3C-496C-ADEEDF7FC18C}"/>
              </a:ext>
            </a:extLst>
          </p:cNvPr>
          <p:cNvSpPr/>
          <p:nvPr userDrawn="1"/>
        </p:nvSpPr>
        <p:spPr bwMode="gray">
          <a:xfrm>
            <a:off x="398771" y="4265653"/>
            <a:ext cx="1003775" cy="488719"/>
          </a:xfrm>
          <a:prstGeom prst="rect">
            <a:avLst/>
          </a:prstGeom>
          <a:solidFill>
            <a:srgbClr val="DBA9C5"/>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#DBA9C5</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40%</a:t>
            </a:r>
            <a:endParaRPr kumimoji="0" lang="en-GB" sz="1000" b="0" i="0" u="none" strike="noStrike" kern="0" cap="none" spc="0" normalizeH="0" baseline="0" noProof="0" dirty="0">
              <a:ln>
                <a:noFill/>
              </a:ln>
              <a:solidFill>
                <a:schemeClr val="accent1"/>
              </a:solidFill>
              <a:effectLst/>
              <a:uLnTx/>
              <a:uFillTx/>
            </a:endParaRPr>
          </a:p>
        </p:txBody>
      </p:sp>
      <p:sp>
        <p:nvSpPr>
          <p:cNvPr id="47" name="Rechteck 25">
            <a:extLst>
              <a:ext uri="{FF2B5EF4-FFF2-40B4-BE49-F238E27FC236}">
                <a16:creationId xmlns:a16="http://schemas.microsoft.com/office/drawing/2014/main" id="{16302ED5-5810-FDCC-D95E-98963FF2A386}"/>
              </a:ext>
            </a:extLst>
          </p:cNvPr>
          <p:cNvSpPr/>
          <p:nvPr userDrawn="1"/>
        </p:nvSpPr>
        <p:spPr bwMode="gray">
          <a:xfrm>
            <a:off x="10762570" y="4265653"/>
            <a:ext cx="1003775" cy="488719"/>
          </a:xfrm>
          <a:prstGeom prst="rect">
            <a:avLst/>
          </a:prstGeom>
          <a:solidFill>
            <a:srgbClr val="BFEBD0"/>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#BFEBD0</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40%</a:t>
            </a:r>
            <a:endParaRPr kumimoji="0" lang="en-GB" sz="1000" b="0" i="0" u="none" strike="noStrike" kern="0" cap="none" spc="0" normalizeH="0" baseline="0" noProof="0" dirty="0">
              <a:ln>
                <a:noFill/>
              </a:ln>
              <a:solidFill>
                <a:schemeClr val="accent1"/>
              </a:solidFill>
              <a:effectLst/>
              <a:uLnTx/>
              <a:uFillTx/>
            </a:endParaRPr>
          </a:p>
        </p:txBody>
      </p:sp>
      <p:sp>
        <p:nvSpPr>
          <p:cNvPr id="49" name="Rechteck 27">
            <a:extLst>
              <a:ext uri="{FF2B5EF4-FFF2-40B4-BE49-F238E27FC236}">
                <a16:creationId xmlns:a16="http://schemas.microsoft.com/office/drawing/2014/main" id="{37CC5497-A988-DEE0-1A26-C2F25F10C7F2}"/>
              </a:ext>
            </a:extLst>
          </p:cNvPr>
          <p:cNvSpPr/>
          <p:nvPr userDrawn="1"/>
        </p:nvSpPr>
        <p:spPr bwMode="gray">
          <a:xfrm>
            <a:off x="2701838" y="4830635"/>
            <a:ext cx="1003775" cy="488719"/>
          </a:xfrm>
          <a:prstGeom prst="rect">
            <a:avLst/>
          </a:prstGeom>
          <a:solidFill>
            <a:srgbClr val="FEE0CC"/>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#FEE0CC</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20%</a:t>
            </a:r>
            <a:endParaRPr kumimoji="0" lang="en-GB" sz="1000" b="0" i="0" u="none" strike="noStrike" kern="0" cap="none" spc="0" normalizeH="0" baseline="0" noProof="0" dirty="0">
              <a:ln>
                <a:noFill/>
              </a:ln>
              <a:solidFill>
                <a:schemeClr val="accent1"/>
              </a:solidFill>
              <a:effectLst/>
              <a:uLnTx/>
              <a:uFillTx/>
            </a:endParaRPr>
          </a:p>
        </p:txBody>
      </p:sp>
      <p:sp>
        <p:nvSpPr>
          <p:cNvPr id="50" name="Rechteck 28">
            <a:extLst>
              <a:ext uri="{FF2B5EF4-FFF2-40B4-BE49-F238E27FC236}">
                <a16:creationId xmlns:a16="http://schemas.microsoft.com/office/drawing/2014/main" id="{35E82E75-3BDE-069F-40F4-21FC98E1BE49}"/>
              </a:ext>
            </a:extLst>
          </p:cNvPr>
          <p:cNvSpPr/>
          <p:nvPr userDrawn="1"/>
        </p:nvSpPr>
        <p:spPr bwMode="gray">
          <a:xfrm>
            <a:off x="3853371" y="4830635"/>
            <a:ext cx="1003775" cy="488719"/>
          </a:xfrm>
          <a:prstGeom prst="rect">
            <a:avLst/>
          </a:prstGeom>
          <a:solidFill>
            <a:srgbClr val="FEF0CC"/>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#FEF0CC</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20%</a:t>
            </a:r>
            <a:endParaRPr kumimoji="0" lang="en-GB" sz="1000" b="0" i="0" u="none" strike="noStrike" kern="0" cap="none" spc="0" normalizeH="0" baseline="0" noProof="0" dirty="0">
              <a:ln>
                <a:noFill/>
              </a:ln>
              <a:solidFill>
                <a:schemeClr val="accent1"/>
              </a:solidFill>
              <a:effectLst/>
              <a:uLnTx/>
              <a:uFillTx/>
            </a:endParaRPr>
          </a:p>
        </p:txBody>
      </p:sp>
      <p:sp>
        <p:nvSpPr>
          <p:cNvPr id="51" name="Rechteck 29">
            <a:extLst>
              <a:ext uri="{FF2B5EF4-FFF2-40B4-BE49-F238E27FC236}">
                <a16:creationId xmlns:a16="http://schemas.microsoft.com/office/drawing/2014/main" id="{5CB07448-7397-3CD3-A5A8-1CE80106E96C}"/>
              </a:ext>
            </a:extLst>
          </p:cNvPr>
          <p:cNvSpPr/>
          <p:nvPr userDrawn="1"/>
        </p:nvSpPr>
        <p:spPr bwMode="gray">
          <a:xfrm>
            <a:off x="1550304" y="4830635"/>
            <a:ext cx="1003775" cy="488719"/>
          </a:xfrm>
          <a:prstGeom prst="rect">
            <a:avLst/>
          </a:prstGeom>
          <a:solidFill>
            <a:srgbClr val="FDD3DE"/>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#FDD3DE</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20%</a:t>
            </a:r>
            <a:endParaRPr kumimoji="0" lang="en-GB" sz="1000" b="0" i="0" u="none" strike="noStrike" kern="0" cap="none" spc="0" normalizeH="0" baseline="0" noProof="0" dirty="0">
              <a:ln>
                <a:noFill/>
              </a:ln>
              <a:solidFill>
                <a:schemeClr val="accent1"/>
              </a:solidFill>
              <a:effectLst/>
              <a:uLnTx/>
              <a:uFillTx/>
            </a:endParaRPr>
          </a:p>
        </p:txBody>
      </p:sp>
      <p:sp>
        <p:nvSpPr>
          <p:cNvPr id="52" name="Rechteck 30">
            <a:extLst>
              <a:ext uri="{FF2B5EF4-FFF2-40B4-BE49-F238E27FC236}">
                <a16:creationId xmlns:a16="http://schemas.microsoft.com/office/drawing/2014/main" id="{F710E6EC-B562-91F1-943C-C27D2CBE90C8}"/>
              </a:ext>
            </a:extLst>
          </p:cNvPr>
          <p:cNvSpPr/>
          <p:nvPr userDrawn="1"/>
        </p:nvSpPr>
        <p:spPr bwMode="gray">
          <a:xfrm>
            <a:off x="398771" y="4830635"/>
            <a:ext cx="1003775" cy="488719"/>
          </a:xfrm>
          <a:prstGeom prst="rect">
            <a:avLst/>
          </a:prstGeom>
          <a:solidFill>
            <a:srgbClr val="EDD4E2"/>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#EDD4E2</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20%</a:t>
            </a:r>
            <a:endParaRPr kumimoji="0" lang="en-GB" sz="1000" b="0" i="0" u="none" strike="noStrike" kern="0" cap="none" spc="0" normalizeH="0" baseline="0" noProof="0" dirty="0">
              <a:ln>
                <a:noFill/>
              </a:ln>
              <a:solidFill>
                <a:schemeClr val="accent1"/>
              </a:solidFill>
              <a:effectLst/>
              <a:uLnTx/>
              <a:uFillTx/>
            </a:endParaRPr>
          </a:p>
        </p:txBody>
      </p:sp>
      <p:sp>
        <p:nvSpPr>
          <p:cNvPr id="60" name="Rechteck 31">
            <a:extLst>
              <a:ext uri="{FF2B5EF4-FFF2-40B4-BE49-F238E27FC236}">
                <a16:creationId xmlns:a16="http://schemas.microsoft.com/office/drawing/2014/main" id="{F1F1519D-2291-BCB9-E9EF-21D8633FACAA}"/>
              </a:ext>
            </a:extLst>
          </p:cNvPr>
          <p:cNvSpPr/>
          <p:nvPr userDrawn="1"/>
        </p:nvSpPr>
        <p:spPr bwMode="gray">
          <a:xfrm>
            <a:off x="10762570" y="4830635"/>
            <a:ext cx="1003775" cy="488719"/>
          </a:xfrm>
          <a:prstGeom prst="rect">
            <a:avLst/>
          </a:prstGeom>
          <a:solidFill>
            <a:srgbClr val="DFF5E8"/>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#DFF5E8</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20%</a:t>
            </a:r>
            <a:endParaRPr kumimoji="0" lang="en-GB" sz="1000" b="0" i="0" u="none" strike="noStrike" kern="0" cap="none" spc="0" normalizeH="0" baseline="0" noProof="0" dirty="0">
              <a:ln>
                <a:noFill/>
              </a:ln>
              <a:solidFill>
                <a:schemeClr val="accent1"/>
              </a:solidFill>
              <a:effectLst/>
              <a:uLnTx/>
              <a:uFillTx/>
            </a:endParaRPr>
          </a:p>
        </p:txBody>
      </p:sp>
      <p:sp>
        <p:nvSpPr>
          <p:cNvPr id="62" name="Rechteck 37">
            <a:extLst>
              <a:ext uri="{FF2B5EF4-FFF2-40B4-BE49-F238E27FC236}">
                <a16:creationId xmlns:a16="http://schemas.microsoft.com/office/drawing/2014/main" id="{B8EE6A9C-E2CE-A790-3F6F-25A8D602E784}"/>
              </a:ext>
            </a:extLst>
          </p:cNvPr>
          <p:cNvSpPr/>
          <p:nvPr userDrawn="1"/>
        </p:nvSpPr>
        <p:spPr bwMode="gray">
          <a:xfrm>
            <a:off x="8459504" y="2597929"/>
            <a:ext cx="1003775" cy="488719"/>
          </a:xfrm>
          <a:prstGeom prst="rect">
            <a:avLst/>
          </a:prstGeom>
          <a:solidFill>
            <a:srgbClr val="42B3DC"/>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bg1"/>
                </a:solidFill>
                <a:effectLst/>
                <a:uLnTx/>
                <a:uFillTx/>
              </a:rPr>
              <a:t>#42B3DC</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bg1"/>
                </a:solidFill>
              </a:rPr>
              <a:t>80%</a:t>
            </a:r>
            <a:endParaRPr kumimoji="0" lang="en-GB" sz="1000" b="0" i="0" u="none" strike="noStrike" kern="0" cap="none" spc="0" normalizeH="0" baseline="0" noProof="0" dirty="0">
              <a:ln>
                <a:noFill/>
              </a:ln>
              <a:solidFill>
                <a:schemeClr val="bg1"/>
              </a:solidFill>
              <a:effectLst/>
              <a:uLnTx/>
              <a:uFillTx/>
            </a:endParaRPr>
          </a:p>
        </p:txBody>
      </p:sp>
      <p:sp>
        <p:nvSpPr>
          <p:cNvPr id="63" name="Rechteck 38">
            <a:extLst>
              <a:ext uri="{FF2B5EF4-FFF2-40B4-BE49-F238E27FC236}">
                <a16:creationId xmlns:a16="http://schemas.microsoft.com/office/drawing/2014/main" id="{DCFB5301-F0C0-E82A-CBE7-D245DBBF6690}"/>
              </a:ext>
            </a:extLst>
          </p:cNvPr>
          <p:cNvSpPr/>
          <p:nvPr userDrawn="1"/>
        </p:nvSpPr>
        <p:spPr bwMode="gray">
          <a:xfrm>
            <a:off x="7307971" y="2597929"/>
            <a:ext cx="1003775" cy="488719"/>
          </a:xfrm>
          <a:prstGeom prst="rect">
            <a:avLst/>
          </a:prstGeom>
          <a:solidFill>
            <a:srgbClr val="3395C2"/>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rgbClr val="FFFFFF"/>
                </a:solidFill>
                <a:effectLst/>
                <a:uLnTx/>
                <a:uFillTx/>
              </a:rPr>
              <a:t>#3395C2</a:t>
            </a:r>
            <a:endParaRPr kumimoji="0" lang="en-GB" sz="1000" b="0" i="0" u="none" strike="noStrike" kern="0" cap="none" spc="0" normalizeH="0" baseline="0" noProof="0" dirty="0">
              <a:ln>
                <a:noFill/>
              </a:ln>
              <a:solidFill>
                <a:schemeClr val="accent1"/>
              </a:solidFill>
              <a:effectLst/>
              <a:uLnTx/>
              <a:uFillTx/>
            </a:endParaRP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bg1"/>
                </a:solidFill>
              </a:rPr>
              <a:t>80%</a:t>
            </a:r>
            <a:endParaRPr kumimoji="0" lang="en-GB" sz="1000" b="0" i="0" u="none" strike="noStrike" kern="0" cap="none" spc="0" normalizeH="0" baseline="0" noProof="0" dirty="0">
              <a:ln>
                <a:noFill/>
              </a:ln>
              <a:solidFill>
                <a:srgbClr val="FFFFFF"/>
              </a:solidFill>
              <a:effectLst/>
              <a:uLnTx/>
              <a:uFillTx/>
            </a:endParaRPr>
          </a:p>
        </p:txBody>
      </p:sp>
      <p:sp>
        <p:nvSpPr>
          <p:cNvPr id="64" name="Rechteck 39">
            <a:extLst>
              <a:ext uri="{FF2B5EF4-FFF2-40B4-BE49-F238E27FC236}">
                <a16:creationId xmlns:a16="http://schemas.microsoft.com/office/drawing/2014/main" id="{2F15EC68-8BFF-C7D4-B255-809DC5FF8F6E}"/>
              </a:ext>
            </a:extLst>
          </p:cNvPr>
          <p:cNvSpPr/>
          <p:nvPr userDrawn="1"/>
        </p:nvSpPr>
        <p:spPr bwMode="gray">
          <a:xfrm>
            <a:off x="6156438" y="2597929"/>
            <a:ext cx="1003775" cy="488719"/>
          </a:xfrm>
          <a:prstGeom prst="rect">
            <a:avLst/>
          </a:prstGeom>
          <a:solidFill>
            <a:srgbClr val="3381A8"/>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rgbClr val="FFFFFF"/>
                </a:solidFill>
                <a:effectLst/>
                <a:uLnTx/>
                <a:uFillTx/>
              </a:rPr>
              <a:t>#3381A8</a:t>
            </a:r>
            <a:endParaRPr kumimoji="0" lang="en-GB" sz="1000" b="0" i="0" u="none" strike="noStrike" kern="0" cap="none" spc="0" normalizeH="0" baseline="0" noProof="0" dirty="0">
              <a:ln>
                <a:noFill/>
              </a:ln>
              <a:solidFill>
                <a:schemeClr val="accent1"/>
              </a:solidFill>
              <a:effectLst/>
              <a:uLnTx/>
              <a:uFillTx/>
            </a:endParaRP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bg1"/>
                </a:solidFill>
              </a:rPr>
              <a:t>80%</a:t>
            </a:r>
            <a:endParaRPr kumimoji="0" lang="en-GB" sz="1000" b="0" i="0" u="none" strike="noStrike" kern="0" cap="none" spc="0" normalizeH="0" baseline="0" noProof="0" dirty="0">
              <a:ln>
                <a:noFill/>
              </a:ln>
              <a:solidFill>
                <a:srgbClr val="FFFFFF"/>
              </a:solidFill>
              <a:effectLst/>
              <a:uLnTx/>
              <a:uFillTx/>
            </a:endParaRPr>
          </a:p>
        </p:txBody>
      </p:sp>
      <p:sp>
        <p:nvSpPr>
          <p:cNvPr id="65" name="Rechteck 40">
            <a:extLst>
              <a:ext uri="{FF2B5EF4-FFF2-40B4-BE49-F238E27FC236}">
                <a16:creationId xmlns:a16="http://schemas.microsoft.com/office/drawing/2014/main" id="{BEC24EB2-A918-023C-0FA3-875D4CEE521E}"/>
              </a:ext>
            </a:extLst>
          </p:cNvPr>
          <p:cNvSpPr/>
          <p:nvPr userDrawn="1"/>
        </p:nvSpPr>
        <p:spPr bwMode="gray">
          <a:xfrm>
            <a:off x="5004904" y="2597929"/>
            <a:ext cx="1003775" cy="488719"/>
          </a:xfrm>
          <a:prstGeom prst="rect">
            <a:avLst/>
          </a:prstGeom>
          <a:solidFill>
            <a:srgbClr val="415576"/>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rgbClr val="FFFFFF"/>
                </a:solidFill>
                <a:effectLst/>
                <a:uLnTx/>
                <a:uFillTx/>
              </a:rPr>
              <a:t>#415576</a:t>
            </a:r>
            <a:endParaRPr kumimoji="0" lang="en-GB" sz="1000" b="0" i="0" u="none" strike="noStrike" kern="0" cap="none" spc="0" normalizeH="0" baseline="0" noProof="0" dirty="0">
              <a:ln>
                <a:noFill/>
              </a:ln>
              <a:solidFill>
                <a:schemeClr val="accent1"/>
              </a:solidFill>
              <a:effectLst/>
              <a:uLnTx/>
              <a:uFillTx/>
            </a:endParaRP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bg1"/>
                </a:solidFill>
              </a:rPr>
              <a:t>80%</a:t>
            </a:r>
            <a:endParaRPr kumimoji="0" lang="en-GB" sz="1000" b="0" i="0" u="none" strike="noStrike" kern="0" cap="none" spc="0" normalizeH="0" baseline="0" noProof="0" dirty="0">
              <a:ln>
                <a:noFill/>
              </a:ln>
              <a:solidFill>
                <a:schemeClr val="bg1"/>
              </a:solidFill>
              <a:effectLst/>
              <a:uLnTx/>
              <a:uFillTx/>
            </a:endParaRPr>
          </a:p>
        </p:txBody>
      </p:sp>
      <p:sp>
        <p:nvSpPr>
          <p:cNvPr id="66" name="Rechteck 41">
            <a:extLst>
              <a:ext uri="{FF2B5EF4-FFF2-40B4-BE49-F238E27FC236}">
                <a16:creationId xmlns:a16="http://schemas.microsoft.com/office/drawing/2014/main" id="{1919C093-59C7-14D3-F71E-C14897EE43C2}"/>
              </a:ext>
            </a:extLst>
          </p:cNvPr>
          <p:cNvSpPr/>
          <p:nvPr userDrawn="1"/>
        </p:nvSpPr>
        <p:spPr bwMode="gray">
          <a:xfrm>
            <a:off x="8459504" y="3153056"/>
            <a:ext cx="1003775" cy="488719"/>
          </a:xfrm>
          <a:prstGeom prst="rect">
            <a:avLst/>
          </a:prstGeom>
          <a:solidFill>
            <a:srgbClr val="71C6E5"/>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bg1"/>
                </a:solidFill>
                <a:effectLst/>
                <a:uLnTx/>
                <a:uFillTx/>
              </a:rPr>
              <a:t>#71C6E5</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bg1"/>
                </a:solidFill>
              </a:rPr>
              <a:t>60%</a:t>
            </a:r>
            <a:endParaRPr kumimoji="0" lang="en-GB" sz="1000" b="0" i="0" u="none" strike="noStrike" kern="0" cap="none" spc="0" normalizeH="0" baseline="0" noProof="0" dirty="0">
              <a:ln>
                <a:noFill/>
              </a:ln>
              <a:solidFill>
                <a:schemeClr val="bg1"/>
              </a:solidFill>
              <a:effectLst/>
              <a:uLnTx/>
              <a:uFillTx/>
            </a:endParaRPr>
          </a:p>
        </p:txBody>
      </p:sp>
      <p:sp>
        <p:nvSpPr>
          <p:cNvPr id="74" name="Rechteck 42">
            <a:extLst>
              <a:ext uri="{FF2B5EF4-FFF2-40B4-BE49-F238E27FC236}">
                <a16:creationId xmlns:a16="http://schemas.microsoft.com/office/drawing/2014/main" id="{54607FCF-D84E-B033-DEE5-355AB34E8342}"/>
              </a:ext>
            </a:extLst>
          </p:cNvPr>
          <p:cNvSpPr/>
          <p:nvPr userDrawn="1"/>
        </p:nvSpPr>
        <p:spPr bwMode="gray">
          <a:xfrm>
            <a:off x="7307971" y="3153056"/>
            <a:ext cx="1003775" cy="488719"/>
          </a:xfrm>
          <a:prstGeom prst="rect">
            <a:avLst/>
          </a:prstGeom>
          <a:solidFill>
            <a:srgbClr val="66AFD1"/>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bg1"/>
                </a:solidFill>
                <a:effectLst/>
                <a:uLnTx/>
                <a:uFillTx/>
              </a:rPr>
              <a:t>#66AFD1</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bg1"/>
                </a:solidFill>
              </a:rPr>
              <a:t>60%</a:t>
            </a:r>
            <a:endParaRPr kumimoji="0" lang="en-GB" sz="1000" b="0" i="0" u="none" strike="noStrike" kern="0" cap="none" spc="0" normalizeH="0" baseline="0" noProof="0" dirty="0">
              <a:ln>
                <a:noFill/>
              </a:ln>
              <a:solidFill>
                <a:schemeClr val="bg1"/>
              </a:solidFill>
              <a:effectLst/>
              <a:uLnTx/>
              <a:uFillTx/>
            </a:endParaRPr>
          </a:p>
        </p:txBody>
      </p:sp>
      <p:sp>
        <p:nvSpPr>
          <p:cNvPr id="75" name="Rechteck 43">
            <a:extLst>
              <a:ext uri="{FF2B5EF4-FFF2-40B4-BE49-F238E27FC236}">
                <a16:creationId xmlns:a16="http://schemas.microsoft.com/office/drawing/2014/main" id="{50664C4B-39FE-2196-4C75-55C24480FFE7}"/>
              </a:ext>
            </a:extLst>
          </p:cNvPr>
          <p:cNvSpPr/>
          <p:nvPr userDrawn="1"/>
        </p:nvSpPr>
        <p:spPr bwMode="gray">
          <a:xfrm>
            <a:off x="6156438" y="3153056"/>
            <a:ext cx="1003775" cy="488719"/>
          </a:xfrm>
          <a:prstGeom prst="rect">
            <a:avLst/>
          </a:prstGeom>
          <a:solidFill>
            <a:srgbClr val="66A0BE"/>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bg1"/>
                </a:solidFill>
                <a:effectLst/>
                <a:uLnTx/>
                <a:uFillTx/>
              </a:rPr>
              <a:t>#66A0BE</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bg1"/>
                </a:solidFill>
              </a:rPr>
              <a:t>60%</a:t>
            </a:r>
            <a:endParaRPr kumimoji="0" lang="en-GB" sz="1000" b="0" i="0" u="none" strike="noStrike" kern="0" cap="none" spc="0" normalizeH="0" baseline="0" noProof="0" dirty="0">
              <a:ln>
                <a:noFill/>
              </a:ln>
              <a:solidFill>
                <a:schemeClr val="bg1"/>
              </a:solidFill>
              <a:effectLst/>
              <a:uLnTx/>
              <a:uFillTx/>
            </a:endParaRPr>
          </a:p>
        </p:txBody>
      </p:sp>
      <p:sp>
        <p:nvSpPr>
          <p:cNvPr id="76" name="Rechteck 44">
            <a:extLst>
              <a:ext uri="{FF2B5EF4-FFF2-40B4-BE49-F238E27FC236}">
                <a16:creationId xmlns:a16="http://schemas.microsoft.com/office/drawing/2014/main" id="{D4063F4D-831B-4A17-2997-F7B8DF3E86C0}"/>
              </a:ext>
            </a:extLst>
          </p:cNvPr>
          <p:cNvSpPr/>
          <p:nvPr userDrawn="1"/>
        </p:nvSpPr>
        <p:spPr bwMode="gray">
          <a:xfrm>
            <a:off x="5004904" y="3153056"/>
            <a:ext cx="1003775" cy="488719"/>
          </a:xfrm>
          <a:prstGeom prst="rect">
            <a:avLst/>
          </a:prstGeom>
          <a:solidFill>
            <a:srgbClr val="718098"/>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bg1"/>
                </a:solidFill>
                <a:effectLst/>
                <a:uLnTx/>
                <a:uFillTx/>
              </a:rPr>
              <a:t>#718098</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bg1"/>
                </a:solidFill>
              </a:rPr>
              <a:t>60%</a:t>
            </a:r>
            <a:endParaRPr kumimoji="0" lang="en-GB" sz="1000" b="0" i="0" u="none" strike="noStrike" kern="0" cap="none" spc="0" normalizeH="0" baseline="0" noProof="0" dirty="0">
              <a:ln>
                <a:noFill/>
              </a:ln>
              <a:solidFill>
                <a:schemeClr val="bg1"/>
              </a:solidFill>
              <a:effectLst/>
              <a:uLnTx/>
              <a:uFillTx/>
            </a:endParaRPr>
          </a:p>
        </p:txBody>
      </p:sp>
      <p:sp>
        <p:nvSpPr>
          <p:cNvPr id="77" name="Rechteck 45">
            <a:extLst>
              <a:ext uri="{FF2B5EF4-FFF2-40B4-BE49-F238E27FC236}">
                <a16:creationId xmlns:a16="http://schemas.microsoft.com/office/drawing/2014/main" id="{20EC0B02-9D19-2893-CF51-E8EBF34B2D56}"/>
              </a:ext>
            </a:extLst>
          </p:cNvPr>
          <p:cNvSpPr/>
          <p:nvPr userDrawn="1"/>
        </p:nvSpPr>
        <p:spPr bwMode="gray">
          <a:xfrm>
            <a:off x="8459504" y="3706957"/>
            <a:ext cx="1003775" cy="488719"/>
          </a:xfrm>
          <a:prstGeom prst="rect">
            <a:avLst/>
          </a:prstGeom>
          <a:solidFill>
            <a:srgbClr val="A1D9ED"/>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#A1D9ED</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40%</a:t>
            </a:r>
            <a:endParaRPr kumimoji="0" lang="en-GB" sz="1000" b="0" i="0" u="none" strike="noStrike" kern="0" cap="none" spc="0" normalizeH="0" baseline="0" noProof="0" dirty="0">
              <a:ln>
                <a:noFill/>
              </a:ln>
              <a:solidFill>
                <a:schemeClr val="accent1"/>
              </a:solidFill>
              <a:effectLst/>
              <a:uLnTx/>
              <a:uFillTx/>
            </a:endParaRPr>
          </a:p>
        </p:txBody>
      </p:sp>
      <p:sp>
        <p:nvSpPr>
          <p:cNvPr id="78" name="Rechteck 46">
            <a:extLst>
              <a:ext uri="{FF2B5EF4-FFF2-40B4-BE49-F238E27FC236}">
                <a16:creationId xmlns:a16="http://schemas.microsoft.com/office/drawing/2014/main" id="{3CC6E708-1EA0-F464-F605-6B10F29F986C}"/>
              </a:ext>
            </a:extLst>
          </p:cNvPr>
          <p:cNvSpPr/>
          <p:nvPr userDrawn="1"/>
        </p:nvSpPr>
        <p:spPr bwMode="gray">
          <a:xfrm>
            <a:off x="7307971" y="3706957"/>
            <a:ext cx="1003775" cy="488719"/>
          </a:xfrm>
          <a:prstGeom prst="rect">
            <a:avLst/>
          </a:prstGeom>
          <a:solidFill>
            <a:srgbClr val="99CAE1"/>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#99CAE1</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40%</a:t>
            </a:r>
            <a:endParaRPr kumimoji="0" lang="en-GB" sz="1000" b="0" i="0" u="none" strike="noStrike" kern="0" cap="none" spc="0" normalizeH="0" baseline="0" noProof="0" dirty="0">
              <a:ln>
                <a:noFill/>
              </a:ln>
              <a:solidFill>
                <a:schemeClr val="accent1"/>
              </a:solidFill>
              <a:effectLst/>
              <a:uLnTx/>
              <a:uFillTx/>
            </a:endParaRPr>
          </a:p>
        </p:txBody>
      </p:sp>
      <p:sp>
        <p:nvSpPr>
          <p:cNvPr id="79" name="Rechteck 47">
            <a:extLst>
              <a:ext uri="{FF2B5EF4-FFF2-40B4-BE49-F238E27FC236}">
                <a16:creationId xmlns:a16="http://schemas.microsoft.com/office/drawing/2014/main" id="{FE5897D1-6CF0-AD01-7D3F-5BA90BC10E85}"/>
              </a:ext>
            </a:extLst>
          </p:cNvPr>
          <p:cNvSpPr/>
          <p:nvPr userDrawn="1"/>
        </p:nvSpPr>
        <p:spPr bwMode="gray">
          <a:xfrm>
            <a:off x="6156438" y="3706957"/>
            <a:ext cx="1003775" cy="488719"/>
          </a:xfrm>
          <a:prstGeom prst="rect">
            <a:avLst/>
          </a:prstGeom>
          <a:solidFill>
            <a:srgbClr val="99C0D3"/>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#99C0D3</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40%</a:t>
            </a:r>
            <a:endParaRPr kumimoji="0" lang="en-GB" sz="1000" b="0" i="0" u="none" strike="noStrike" kern="0" cap="none" spc="0" normalizeH="0" baseline="0" noProof="0" dirty="0">
              <a:ln>
                <a:noFill/>
              </a:ln>
              <a:solidFill>
                <a:schemeClr val="accent1"/>
              </a:solidFill>
              <a:effectLst/>
              <a:uLnTx/>
              <a:uFillTx/>
            </a:endParaRPr>
          </a:p>
        </p:txBody>
      </p:sp>
      <p:sp>
        <p:nvSpPr>
          <p:cNvPr id="80" name="Rechteck 48">
            <a:extLst>
              <a:ext uri="{FF2B5EF4-FFF2-40B4-BE49-F238E27FC236}">
                <a16:creationId xmlns:a16="http://schemas.microsoft.com/office/drawing/2014/main" id="{6A39416C-1CCA-04DB-D4A1-10D61633FD57}"/>
              </a:ext>
            </a:extLst>
          </p:cNvPr>
          <p:cNvSpPr/>
          <p:nvPr userDrawn="1"/>
        </p:nvSpPr>
        <p:spPr bwMode="gray">
          <a:xfrm>
            <a:off x="5004904" y="3706957"/>
            <a:ext cx="1003775" cy="488719"/>
          </a:xfrm>
          <a:prstGeom prst="rect">
            <a:avLst/>
          </a:prstGeom>
          <a:solidFill>
            <a:srgbClr val="A0AABB"/>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#A0AABB</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40%</a:t>
            </a:r>
            <a:endParaRPr kumimoji="0" lang="en-GB" sz="1000" b="0" i="0" u="none" strike="noStrike" kern="0" cap="none" spc="0" normalizeH="0" baseline="0" noProof="0" dirty="0">
              <a:ln>
                <a:noFill/>
              </a:ln>
              <a:solidFill>
                <a:schemeClr val="accent1"/>
              </a:solidFill>
              <a:effectLst/>
              <a:uLnTx/>
              <a:uFillTx/>
            </a:endParaRPr>
          </a:p>
        </p:txBody>
      </p:sp>
      <p:sp>
        <p:nvSpPr>
          <p:cNvPr id="88" name="Rechteck 49">
            <a:extLst>
              <a:ext uri="{FF2B5EF4-FFF2-40B4-BE49-F238E27FC236}">
                <a16:creationId xmlns:a16="http://schemas.microsoft.com/office/drawing/2014/main" id="{7FA9342B-4EE4-8589-1E33-E8A260AA6469}"/>
              </a:ext>
            </a:extLst>
          </p:cNvPr>
          <p:cNvSpPr/>
          <p:nvPr userDrawn="1"/>
        </p:nvSpPr>
        <p:spPr bwMode="gray">
          <a:xfrm>
            <a:off x="8459504" y="4271939"/>
            <a:ext cx="1003775" cy="488719"/>
          </a:xfrm>
          <a:prstGeom prst="rect">
            <a:avLst/>
          </a:prstGeom>
          <a:solidFill>
            <a:srgbClr val="D0ECF6"/>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#D0ECF6</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20%</a:t>
            </a:r>
            <a:endParaRPr kumimoji="0" lang="en-GB" sz="1000" b="0" i="0" u="none" strike="noStrike" kern="0" cap="none" spc="0" normalizeH="0" baseline="0" noProof="0" dirty="0">
              <a:ln>
                <a:noFill/>
              </a:ln>
              <a:solidFill>
                <a:schemeClr val="accent1"/>
              </a:solidFill>
              <a:effectLst/>
              <a:uLnTx/>
              <a:uFillTx/>
            </a:endParaRPr>
          </a:p>
        </p:txBody>
      </p:sp>
      <p:sp>
        <p:nvSpPr>
          <p:cNvPr id="89" name="Rechteck 50">
            <a:extLst>
              <a:ext uri="{FF2B5EF4-FFF2-40B4-BE49-F238E27FC236}">
                <a16:creationId xmlns:a16="http://schemas.microsoft.com/office/drawing/2014/main" id="{2273F645-BECA-29E7-BC2F-F17231D39F83}"/>
              </a:ext>
            </a:extLst>
          </p:cNvPr>
          <p:cNvSpPr/>
          <p:nvPr userDrawn="1"/>
        </p:nvSpPr>
        <p:spPr bwMode="gray">
          <a:xfrm>
            <a:off x="7307971" y="4271939"/>
            <a:ext cx="1003775" cy="488719"/>
          </a:xfrm>
          <a:prstGeom prst="rect">
            <a:avLst/>
          </a:prstGeom>
          <a:solidFill>
            <a:srgbClr val="CCE4F0"/>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#CCE4F0</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20%</a:t>
            </a:r>
            <a:endParaRPr kumimoji="0" lang="en-GB" sz="1000" b="0" i="0" u="none" strike="noStrike" kern="0" cap="none" spc="0" normalizeH="0" baseline="0" noProof="0" dirty="0">
              <a:ln>
                <a:noFill/>
              </a:ln>
              <a:solidFill>
                <a:schemeClr val="accent1"/>
              </a:solidFill>
              <a:effectLst/>
              <a:uLnTx/>
              <a:uFillTx/>
            </a:endParaRPr>
          </a:p>
        </p:txBody>
      </p:sp>
      <p:sp>
        <p:nvSpPr>
          <p:cNvPr id="90" name="Rechteck 51">
            <a:extLst>
              <a:ext uri="{FF2B5EF4-FFF2-40B4-BE49-F238E27FC236}">
                <a16:creationId xmlns:a16="http://schemas.microsoft.com/office/drawing/2014/main" id="{409F7CE3-A352-BD47-3238-1343D3E58825}"/>
              </a:ext>
            </a:extLst>
          </p:cNvPr>
          <p:cNvSpPr/>
          <p:nvPr userDrawn="1"/>
        </p:nvSpPr>
        <p:spPr bwMode="gray">
          <a:xfrm>
            <a:off x="6156438" y="4271939"/>
            <a:ext cx="1003775" cy="488719"/>
          </a:xfrm>
          <a:prstGeom prst="rect">
            <a:avLst/>
          </a:prstGeom>
          <a:solidFill>
            <a:srgbClr val="CCDFE9"/>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#CCDFE9</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20%</a:t>
            </a:r>
            <a:endParaRPr kumimoji="0" lang="en-GB" sz="1000" b="0" i="0" u="none" strike="noStrike" kern="0" cap="none" spc="0" normalizeH="0" baseline="0" noProof="0" dirty="0">
              <a:ln>
                <a:noFill/>
              </a:ln>
              <a:solidFill>
                <a:schemeClr val="accent1"/>
              </a:solidFill>
              <a:effectLst/>
              <a:uLnTx/>
              <a:uFillTx/>
            </a:endParaRPr>
          </a:p>
        </p:txBody>
      </p:sp>
      <p:sp>
        <p:nvSpPr>
          <p:cNvPr id="91" name="Rechteck 52">
            <a:extLst>
              <a:ext uri="{FF2B5EF4-FFF2-40B4-BE49-F238E27FC236}">
                <a16:creationId xmlns:a16="http://schemas.microsoft.com/office/drawing/2014/main" id="{C26A37B9-7C61-8612-C9FE-BA429C7FC166}"/>
              </a:ext>
            </a:extLst>
          </p:cNvPr>
          <p:cNvSpPr/>
          <p:nvPr userDrawn="1"/>
        </p:nvSpPr>
        <p:spPr bwMode="gray">
          <a:xfrm>
            <a:off x="5004904" y="4271939"/>
            <a:ext cx="1003775" cy="488719"/>
          </a:xfrm>
          <a:prstGeom prst="rect">
            <a:avLst/>
          </a:prstGeom>
          <a:solidFill>
            <a:srgbClr val="D0D5DD"/>
          </a:solidFill>
          <a:ln w="6350" cap="flat" cmpd="sng" algn="ctr">
            <a:noFill/>
            <a:prstDash val="solid"/>
            <a:round/>
            <a:headEnd type="none" w="med" len="med"/>
            <a:tailEnd type="none" w="med" len="med"/>
          </a:ln>
          <a:effectLst/>
        </p:spPr>
        <p:txBody>
          <a:bodyPr vert="horz" wrap="square" lIns="61358" tIns="61358" rIns="61358" bIns="61358" numCol="1" rtlCol="0" anchor="ctr" anchorCtr="0" compatLnSpc="1">
            <a:prstTxWarp prst="textNoShape">
              <a:avLst/>
            </a:prstTxWarp>
          </a:bodyPr>
          <a:lstStyle/>
          <a:p>
            <a:pPr marL="0" marR="0" lvl="0" indent="0" defTabSz="779252" eaLnBrk="1" fontAlgn="auto" latinLnBrk="0" hangingPunct="1">
              <a:lnSpc>
                <a:spcPct val="100000"/>
              </a:lnSpc>
              <a:spcBef>
                <a:spcPts val="300"/>
              </a:spcBef>
              <a:spcAft>
                <a:spcPts val="0"/>
              </a:spcAft>
              <a:buClr>
                <a:srgbClr val="003781"/>
              </a:buClr>
              <a:buSzTx/>
              <a:buFontTx/>
              <a:buNone/>
              <a:tabLst/>
              <a:defRPr/>
            </a:pPr>
            <a:r>
              <a:rPr kumimoji="0" lang="en-GB" sz="1000" b="0" i="0" u="none" strike="noStrike" kern="0" cap="none" spc="0" normalizeH="0" baseline="0" noProof="0" dirty="0">
                <a:ln>
                  <a:noFill/>
                </a:ln>
                <a:solidFill>
                  <a:schemeClr val="accent1"/>
                </a:solidFill>
                <a:effectLst/>
                <a:uLnTx/>
                <a:uFillTx/>
              </a:rPr>
              <a:t>#D0D5DD</a:t>
            </a:r>
          </a:p>
          <a:p>
            <a:pPr marL="0" marR="0" lvl="0" indent="0" defTabSz="779252" eaLnBrk="1" fontAlgn="auto" latinLnBrk="0" hangingPunct="1">
              <a:lnSpc>
                <a:spcPct val="100000"/>
              </a:lnSpc>
              <a:spcBef>
                <a:spcPts val="300"/>
              </a:spcBef>
              <a:spcAft>
                <a:spcPts val="0"/>
              </a:spcAft>
              <a:buClr>
                <a:srgbClr val="003781"/>
              </a:buClr>
              <a:buSzTx/>
              <a:buFontTx/>
              <a:buNone/>
              <a:tabLst/>
              <a:defRPr/>
            </a:pPr>
            <a:r>
              <a:rPr lang="en-GB" sz="1000" dirty="0">
                <a:solidFill>
                  <a:schemeClr val="accent1"/>
                </a:solidFill>
              </a:rPr>
              <a:t>20%</a:t>
            </a:r>
            <a:endParaRPr kumimoji="0" lang="en-GB" sz="1000" b="0" i="0" u="none" strike="noStrike" kern="0" cap="none" spc="0" normalizeH="0" baseline="0" noProof="0" dirty="0">
              <a:ln>
                <a:noFill/>
              </a:ln>
              <a:solidFill>
                <a:schemeClr val="accent1"/>
              </a:solidFill>
              <a:effectLst/>
              <a:uLnTx/>
              <a:uFillTx/>
            </a:endParaRPr>
          </a:p>
        </p:txBody>
      </p:sp>
      <p:sp>
        <p:nvSpPr>
          <p:cNvPr id="92" name="Rectangle 91">
            <a:extLst>
              <a:ext uri="{FF2B5EF4-FFF2-40B4-BE49-F238E27FC236}">
                <a16:creationId xmlns:a16="http://schemas.microsoft.com/office/drawing/2014/main" id="{4344325D-ABAA-F10D-5036-200F74A50758}"/>
              </a:ext>
            </a:extLst>
          </p:cNvPr>
          <p:cNvSpPr/>
          <p:nvPr userDrawn="1"/>
        </p:nvSpPr>
        <p:spPr bwMode="auto">
          <a:xfrm>
            <a:off x="398771" y="1800664"/>
            <a:ext cx="1003775" cy="499177"/>
          </a:xfrm>
          <a:prstGeom prst="rect">
            <a:avLst/>
          </a:prstGeom>
          <a:solidFill>
            <a:srgbClr val="FFFFFF"/>
          </a:solidFill>
          <a:ln w="6350" cap="flat" cmpd="sng" algn="ctr">
            <a:solidFill>
              <a:schemeClr val="accent5"/>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tx2"/>
                </a:solidFill>
                <a:effectLst/>
                <a:latin typeface="Arial" charset="0"/>
              </a:rPr>
              <a:t>#FFFFFF</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tx2"/>
                </a:solidFill>
                <a:latin typeface="Arial" charset="0"/>
              </a:rPr>
              <a:t>White</a:t>
            </a:r>
            <a:endParaRPr kumimoji="0" lang="en-GB" sz="1000" b="0" i="0" u="none" strike="noStrike" cap="none" normalizeH="0" baseline="0" dirty="0">
              <a:ln>
                <a:noFill/>
              </a:ln>
              <a:solidFill>
                <a:schemeClr val="tx2"/>
              </a:solidFill>
              <a:effectLst/>
              <a:latin typeface="Arial" charset="0"/>
            </a:endParaRPr>
          </a:p>
        </p:txBody>
      </p:sp>
      <p:sp>
        <p:nvSpPr>
          <p:cNvPr id="93" name="Rectangle 92">
            <a:extLst>
              <a:ext uri="{FF2B5EF4-FFF2-40B4-BE49-F238E27FC236}">
                <a16:creationId xmlns:a16="http://schemas.microsoft.com/office/drawing/2014/main" id="{32BD2446-6591-4B7A-DF11-346C4C34E666}"/>
              </a:ext>
            </a:extLst>
          </p:cNvPr>
          <p:cNvSpPr/>
          <p:nvPr userDrawn="1"/>
        </p:nvSpPr>
        <p:spPr bwMode="auto">
          <a:xfrm>
            <a:off x="1550304" y="1800664"/>
            <a:ext cx="1003775" cy="499177"/>
          </a:xfrm>
          <a:prstGeom prst="rect">
            <a:avLst/>
          </a:prstGeom>
          <a:solidFill>
            <a:srgbClr val="003781"/>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bg1"/>
                </a:solidFill>
                <a:effectLst/>
                <a:latin typeface="Arial" charset="0"/>
              </a:rPr>
              <a:t>#003781</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bg1"/>
                </a:solidFill>
                <a:latin typeface="Arial" charset="0"/>
              </a:rPr>
              <a:t>Allianz </a:t>
            </a:r>
            <a:r>
              <a:rPr lang="en-GB" sz="1000" dirty="0">
                <a:solidFill>
                  <a:schemeClr val="bg1"/>
                </a:solidFill>
                <a:latin typeface="Arial" charset="0"/>
              </a:rPr>
              <a:t>Blue</a:t>
            </a:r>
            <a:endParaRPr kumimoji="0" lang="en-GB" sz="1000" b="0" i="0" u="none" strike="noStrike" cap="none" normalizeH="0" baseline="0" dirty="0">
              <a:ln>
                <a:noFill/>
              </a:ln>
              <a:solidFill>
                <a:schemeClr val="bg1"/>
              </a:solidFill>
              <a:effectLst/>
              <a:latin typeface="Arial" charset="0"/>
            </a:endParaRPr>
          </a:p>
        </p:txBody>
      </p:sp>
      <p:sp>
        <p:nvSpPr>
          <p:cNvPr id="102" name="Rectangle 101">
            <a:extLst>
              <a:ext uri="{FF2B5EF4-FFF2-40B4-BE49-F238E27FC236}">
                <a16:creationId xmlns:a16="http://schemas.microsoft.com/office/drawing/2014/main" id="{D5F8715C-C13B-0B39-C3D4-C5DFF892592F}"/>
              </a:ext>
            </a:extLst>
          </p:cNvPr>
          <p:cNvSpPr/>
          <p:nvPr userDrawn="1"/>
        </p:nvSpPr>
        <p:spPr bwMode="auto">
          <a:xfrm>
            <a:off x="3853371" y="1800664"/>
            <a:ext cx="1003775" cy="499177"/>
          </a:xfrm>
          <a:prstGeom prst="rect">
            <a:avLst/>
          </a:prstGeom>
          <a:solidFill>
            <a:schemeClr val="tx2"/>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bg1"/>
                </a:solidFill>
                <a:effectLst/>
                <a:latin typeface="Arial" charset="0"/>
              </a:rPr>
              <a:t>#003781</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bg1"/>
                </a:solidFill>
                <a:latin typeface="Arial" charset="0"/>
              </a:rPr>
              <a:t>Allianz </a:t>
            </a:r>
            <a:r>
              <a:rPr lang="en-GB" sz="1000" dirty="0">
                <a:solidFill>
                  <a:schemeClr val="bg1"/>
                </a:solidFill>
                <a:latin typeface="Arial" charset="0"/>
              </a:rPr>
              <a:t>Blue</a:t>
            </a:r>
            <a:endParaRPr kumimoji="0" lang="en-GB" sz="1000" b="0" i="0" u="none" strike="noStrike" cap="none" normalizeH="0" baseline="0" dirty="0">
              <a:ln>
                <a:noFill/>
              </a:ln>
              <a:solidFill>
                <a:schemeClr val="bg1"/>
              </a:solidFill>
              <a:effectLst/>
              <a:latin typeface="Arial" charset="0"/>
            </a:endParaRPr>
          </a:p>
        </p:txBody>
      </p:sp>
      <p:sp>
        <p:nvSpPr>
          <p:cNvPr id="103" name="Rectangle 102">
            <a:extLst>
              <a:ext uri="{FF2B5EF4-FFF2-40B4-BE49-F238E27FC236}">
                <a16:creationId xmlns:a16="http://schemas.microsoft.com/office/drawing/2014/main" id="{EADFFE35-96B3-2056-1B42-545CEE59484F}"/>
              </a:ext>
            </a:extLst>
          </p:cNvPr>
          <p:cNvSpPr/>
          <p:nvPr userDrawn="1"/>
        </p:nvSpPr>
        <p:spPr bwMode="auto">
          <a:xfrm>
            <a:off x="5004904" y="1800664"/>
            <a:ext cx="1003775" cy="499177"/>
          </a:xfrm>
          <a:prstGeom prst="rect">
            <a:avLst/>
          </a:prstGeom>
          <a:solidFill>
            <a:srgbClr val="122B54"/>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bg1"/>
                </a:solidFill>
                <a:effectLst/>
                <a:latin typeface="Arial" charset="0"/>
              </a:rPr>
              <a:t>#122B54</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bg1"/>
                </a:solidFill>
                <a:latin typeface="Arial" charset="0"/>
              </a:rPr>
              <a:t>Dark </a:t>
            </a:r>
            <a:r>
              <a:rPr lang="en-GB" sz="1000" dirty="0">
                <a:solidFill>
                  <a:schemeClr val="bg1"/>
                </a:solidFill>
                <a:latin typeface="Arial" charset="0"/>
              </a:rPr>
              <a:t>blue</a:t>
            </a:r>
            <a:endParaRPr kumimoji="0" lang="en-GB" sz="1000" b="0" i="0" u="none" strike="noStrike" cap="none" normalizeH="0" baseline="0" dirty="0">
              <a:ln>
                <a:noFill/>
              </a:ln>
              <a:solidFill>
                <a:schemeClr val="bg1"/>
              </a:solidFill>
              <a:effectLst/>
              <a:latin typeface="Arial" charset="0"/>
            </a:endParaRPr>
          </a:p>
        </p:txBody>
      </p:sp>
      <p:sp>
        <p:nvSpPr>
          <p:cNvPr id="104" name="Rectangle 103">
            <a:extLst>
              <a:ext uri="{FF2B5EF4-FFF2-40B4-BE49-F238E27FC236}">
                <a16:creationId xmlns:a16="http://schemas.microsoft.com/office/drawing/2014/main" id="{E51A9C47-BF96-D1A3-41EF-AD6E6E8C1836}"/>
              </a:ext>
            </a:extLst>
          </p:cNvPr>
          <p:cNvSpPr/>
          <p:nvPr userDrawn="1"/>
        </p:nvSpPr>
        <p:spPr bwMode="auto">
          <a:xfrm>
            <a:off x="6156438" y="1800664"/>
            <a:ext cx="1003775" cy="499177"/>
          </a:xfrm>
          <a:prstGeom prst="rect">
            <a:avLst/>
          </a:prstGeom>
          <a:solidFill>
            <a:srgbClr val="006192"/>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bg1"/>
                </a:solidFill>
                <a:effectLst/>
                <a:latin typeface="Arial" charset="0"/>
              </a:rPr>
              <a:t>#006192</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bg1"/>
                </a:solidFill>
                <a:latin typeface="Arial" charset="0"/>
              </a:rPr>
              <a:t>Blue </a:t>
            </a:r>
            <a:r>
              <a:rPr lang="en-GB" sz="1000" dirty="0">
                <a:solidFill>
                  <a:schemeClr val="bg1"/>
                </a:solidFill>
                <a:latin typeface="Arial" charset="0"/>
              </a:rPr>
              <a:t>1</a:t>
            </a:r>
            <a:endParaRPr kumimoji="0" lang="en-GB" sz="1000" b="0" i="0" u="none" strike="noStrike" cap="none" normalizeH="0" baseline="0" dirty="0">
              <a:ln>
                <a:noFill/>
              </a:ln>
              <a:solidFill>
                <a:schemeClr val="bg1"/>
              </a:solidFill>
              <a:effectLst/>
              <a:latin typeface="Arial" charset="0"/>
            </a:endParaRPr>
          </a:p>
        </p:txBody>
      </p:sp>
      <p:sp>
        <p:nvSpPr>
          <p:cNvPr id="105" name="Rectangle 104">
            <a:extLst>
              <a:ext uri="{FF2B5EF4-FFF2-40B4-BE49-F238E27FC236}">
                <a16:creationId xmlns:a16="http://schemas.microsoft.com/office/drawing/2014/main" id="{FA5DE89E-DC9C-1AF8-013B-BD88F91BEDA5}"/>
              </a:ext>
            </a:extLst>
          </p:cNvPr>
          <p:cNvSpPr/>
          <p:nvPr userDrawn="1"/>
        </p:nvSpPr>
        <p:spPr bwMode="auto">
          <a:xfrm>
            <a:off x="7307971" y="1800664"/>
            <a:ext cx="1003775" cy="499177"/>
          </a:xfrm>
          <a:prstGeom prst="rect">
            <a:avLst/>
          </a:prstGeom>
          <a:solidFill>
            <a:srgbClr val="007AB3"/>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bg1"/>
                </a:solidFill>
                <a:effectLst/>
                <a:latin typeface="Arial" charset="0"/>
              </a:rPr>
              <a:t>#007AB3</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bg1"/>
                </a:solidFill>
                <a:latin typeface="Arial" charset="0"/>
              </a:rPr>
              <a:t>Blue </a:t>
            </a:r>
            <a:r>
              <a:rPr lang="en-GB" sz="1000" dirty="0">
                <a:solidFill>
                  <a:schemeClr val="bg1"/>
                </a:solidFill>
                <a:latin typeface="Arial" charset="0"/>
              </a:rPr>
              <a:t>2</a:t>
            </a:r>
            <a:endParaRPr kumimoji="0" lang="en-GB" sz="1000" b="0" i="0" u="none" strike="noStrike" cap="none" normalizeH="0" baseline="0" dirty="0">
              <a:ln>
                <a:noFill/>
              </a:ln>
              <a:solidFill>
                <a:schemeClr val="bg1"/>
              </a:solidFill>
              <a:effectLst/>
              <a:latin typeface="Arial" charset="0"/>
            </a:endParaRPr>
          </a:p>
        </p:txBody>
      </p:sp>
      <p:sp>
        <p:nvSpPr>
          <p:cNvPr id="106" name="Rectangle 105">
            <a:extLst>
              <a:ext uri="{FF2B5EF4-FFF2-40B4-BE49-F238E27FC236}">
                <a16:creationId xmlns:a16="http://schemas.microsoft.com/office/drawing/2014/main" id="{59F201D2-1FF9-4C38-0DD7-5583A8C5B70F}"/>
              </a:ext>
            </a:extLst>
          </p:cNvPr>
          <p:cNvSpPr/>
          <p:nvPr userDrawn="1"/>
        </p:nvSpPr>
        <p:spPr bwMode="auto">
          <a:xfrm>
            <a:off x="8459504" y="1800664"/>
            <a:ext cx="1003775" cy="499177"/>
          </a:xfrm>
          <a:prstGeom prst="rect">
            <a:avLst/>
          </a:prstGeom>
          <a:solidFill>
            <a:srgbClr val="13A0D3"/>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bg1"/>
                </a:solidFill>
                <a:effectLst/>
                <a:latin typeface="Arial" charset="0"/>
              </a:rPr>
              <a:t>#13A0D3</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bg1"/>
                </a:solidFill>
                <a:latin typeface="Arial" charset="0"/>
              </a:rPr>
              <a:t>Blue </a:t>
            </a:r>
            <a:r>
              <a:rPr lang="en-GB" sz="1000" dirty="0">
                <a:solidFill>
                  <a:schemeClr val="bg1"/>
                </a:solidFill>
                <a:latin typeface="Arial" charset="0"/>
              </a:rPr>
              <a:t>3</a:t>
            </a:r>
            <a:endParaRPr kumimoji="0" lang="en-GB" sz="1000" b="0" i="0" u="none" strike="noStrike" cap="none" normalizeH="0" baseline="0" dirty="0">
              <a:ln>
                <a:noFill/>
              </a:ln>
              <a:solidFill>
                <a:schemeClr val="bg1"/>
              </a:solidFill>
              <a:effectLst/>
              <a:latin typeface="Arial" charset="0"/>
            </a:endParaRPr>
          </a:p>
        </p:txBody>
      </p:sp>
      <p:sp>
        <p:nvSpPr>
          <p:cNvPr id="107" name="Rectangle 106">
            <a:extLst>
              <a:ext uri="{FF2B5EF4-FFF2-40B4-BE49-F238E27FC236}">
                <a16:creationId xmlns:a16="http://schemas.microsoft.com/office/drawing/2014/main" id="{57907E1A-3214-5FAE-933B-05C18011CA98}"/>
              </a:ext>
            </a:extLst>
          </p:cNvPr>
          <p:cNvSpPr/>
          <p:nvPr userDrawn="1"/>
        </p:nvSpPr>
        <p:spPr bwMode="auto">
          <a:xfrm>
            <a:off x="9611038" y="1800664"/>
            <a:ext cx="1003775" cy="499177"/>
          </a:xfrm>
          <a:prstGeom prst="rect">
            <a:avLst/>
          </a:prstGeom>
          <a:solidFill>
            <a:srgbClr val="B5DAE6"/>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accent1"/>
                </a:solidFill>
                <a:effectLst/>
                <a:latin typeface="Arial" charset="0"/>
              </a:rPr>
              <a:t>#B5DAE6</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accent1"/>
                </a:solidFill>
                <a:latin typeface="Arial" charset="0"/>
              </a:rPr>
              <a:t>Blue </a:t>
            </a:r>
            <a:r>
              <a:rPr lang="en-GB" sz="1000" dirty="0">
                <a:solidFill>
                  <a:schemeClr val="accent1"/>
                </a:solidFill>
                <a:latin typeface="Arial" charset="0"/>
              </a:rPr>
              <a:t>4</a:t>
            </a:r>
            <a:endParaRPr kumimoji="0" lang="en-GB" sz="1000" b="0" i="0" u="none" strike="noStrike" cap="none" normalizeH="0" baseline="0" dirty="0">
              <a:ln>
                <a:noFill/>
              </a:ln>
              <a:solidFill>
                <a:schemeClr val="accent1"/>
              </a:solidFill>
              <a:effectLst/>
              <a:latin typeface="Arial" charset="0"/>
            </a:endParaRPr>
          </a:p>
        </p:txBody>
      </p:sp>
      <p:sp>
        <p:nvSpPr>
          <p:cNvPr id="108" name="Rectangle 107">
            <a:extLst>
              <a:ext uri="{FF2B5EF4-FFF2-40B4-BE49-F238E27FC236}">
                <a16:creationId xmlns:a16="http://schemas.microsoft.com/office/drawing/2014/main" id="{B92184BC-B411-E073-6D69-3426D85F6E47}"/>
              </a:ext>
            </a:extLst>
          </p:cNvPr>
          <p:cNvSpPr/>
          <p:nvPr userDrawn="1"/>
        </p:nvSpPr>
        <p:spPr bwMode="auto">
          <a:xfrm>
            <a:off x="10762570" y="1800664"/>
            <a:ext cx="1003775" cy="499177"/>
          </a:xfrm>
          <a:prstGeom prst="rect">
            <a:avLst/>
          </a:prstGeom>
          <a:solidFill>
            <a:srgbClr val="DFEFF2"/>
          </a:solid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kumimoji="0" lang="en-GB" sz="1000" b="0" i="0" u="none" strike="noStrike" cap="none" normalizeH="0" baseline="0">
                <a:ln>
                  <a:noFill/>
                </a:ln>
                <a:solidFill>
                  <a:schemeClr val="accent1"/>
                </a:solidFill>
                <a:effectLst/>
                <a:latin typeface="Arial" charset="0"/>
              </a:rPr>
              <a:t>#DFEFF2</a:t>
            </a:r>
          </a:p>
          <a:p>
            <a:pPr marL="0" marR="0" indent="0" algn="l" defTabSz="914400" rtl="0" eaLnBrk="1" fontAlgn="base" latinLnBrk="0" hangingPunct="1">
              <a:spcBef>
                <a:spcPts val="300"/>
              </a:spcBef>
              <a:spcAft>
                <a:spcPts val="0"/>
              </a:spcAft>
              <a:buClr>
                <a:schemeClr val="tx2"/>
              </a:buClr>
              <a:buSzTx/>
              <a:buFont typeface="Wingdings" pitchFamily="2" charset="2"/>
              <a:buNone/>
              <a:tabLst/>
            </a:pPr>
            <a:r>
              <a:rPr lang="en-GB" sz="1000">
                <a:solidFill>
                  <a:schemeClr val="accent1"/>
                </a:solidFill>
                <a:latin typeface="Arial" charset="0"/>
              </a:rPr>
              <a:t>Blue </a:t>
            </a:r>
            <a:r>
              <a:rPr lang="en-GB" sz="1000" dirty="0">
                <a:solidFill>
                  <a:schemeClr val="accent1"/>
                </a:solidFill>
                <a:latin typeface="Arial" charset="0"/>
              </a:rPr>
              <a:t>5</a:t>
            </a:r>
            <a:endParaRPr kumimoji="0" lang="en-GB" sz="1000" b="0" i="0" u="none" strike="noStrike" cap="none" normalizeH="0" baseline="0" dirty="0">
              <a:ln>
                <a:noFill/>
              </a:ln>
              <a:solidFill>
                <a:schemeClr val="accent1"/>
              </a:solidFill>
              <a:effectLst/>
              <a:latin typeface="Arial" charset="0"/>
            </a:endParaRPr>
          </a:p>
        </p:txBody>
      </p:sp>
      <p:sp>
        <p:nvSpPr>
          <p:cNvPr id="122" name="Textfeld 5">
            <a:extLst>
              <a:ext uri="{FF2B5EF4-FFF2-40B4-BE49-F238E27FC236}">
                <a16:creationId xmlns:a16="http://schemas.microsoft.com/office/drawing/2014/main" id="{9DD1E28A-616B-DF22-E879-1A06B6CBB879}"/>
              </a:ext>
            </a:extLst>
          </p:cNvPr>
          <p:cNvSpPr txBox="1"/>
          <p:nvPr userDrawn="1"/>
        </p:nvSpPr>
        <p:spPr bwMode="gray">
          <a:xfrm>
            <a:off x="395926" y="6462228"/>
            <a:ext cx="3744748" cy="138499"/>
          </a:xfrm>
          <a:prstGeom prst="rect">
            <a:avLst/>
          </a:prstGeom>
          <a:noFill/>
        </p:spPr>
        <p:txBody>
          <a:bodyPr wrap="square" lIns="0" tIns="0" rIns="0" bIns="0" rtlCol="0">
            <a:spAutoFit/>
          </a:bodyPr>
          <a:lstStyle/>
          <a:p>
            <a:pPr algn="l"/>
            <a:r>
              <a:rPr lang="en-GB" sz="900" b="1" i="0" kern="1200" baseline="0" noProof="0" dirty="0">
                <a:solidFill>
                  <a:srgbClr val="F62459"/>
                </a:solidFill>
                <a:latin typeface="Arial" panose="020B0604020202020204" pitchFamily="34" charset="0"/>
                <a:ea typeface="Allianz Sans" pitchFamily="50" charset="0"/>
                <a:cs typeface="+mn-cs"/>
              </a:rPr>
              <a:t>Note: </a:t>
            </a:r>
            <a:r>
              <a:rPr lang="en-GB" sz="900" kern="1200" baseline="0" noProof="0" dirty="0">
                <a:solidFill>
                  <a:srgbClr val="F62459"/>
                </a:solidFill>
                <a:latin typeface="Arial" panose="020B0604020202020204" pitchFamily="34" charset="0"/>
                <a:ea typeface="Allianz Sans" pitchFamily="50" charset="0"/>
                <a:cs typeface="+mn-cs"/>
              </a:rPr>
              <a:t>Please do not use this slide in your presentation. </a:t>
            </a:r>
            <a:endParaRPr lang="en-GB" sz="900" kern="1200" baseline="0" noProof="0" dirty="0">
              <a:solidFill>
                <a:sysClr val="windowText" lastClr="000000"/>
              </a:solidFill>
              <a:latin typeface="Arial" panose="020B0604020202020204" pitchFamily="34" charset="0"/>
              <a:ea typeface="Allianz Sans" pitchFamily="50" charset="0"/>
              <a:cs typeface="+mn-cs"/>
            </a:endParaRPr>
          </a:p>
        </p:txBody>
      </p:sp>
      <p:sp>
        <p:nvSpPr>
          <p:cNvPr id="3" name="Textfeld 5">
            <a:extLst>
              <a:ext uri="{FF2B5EF4-FFF2-40B4-BE49-F238E27FC236}">
                <a16:creationId xmlns:a16="http://schemas.microsoft.com/office/drawing/2014/main" id="{8F31C3B4-E3DD-C457-2612-DFD87DF8196A}"/>
              </a:ext>
            </a:extLst>
          </p:cNvPr>
          <p:cNvSpPr txBox="1"/>
          <p:nvPr userDrawn="1"/>
        </p:nvSpPr>
        <p:spPr bwMode="gray">
          <a:xfrm>
            <a:off x="7316937" y="5441594"/>
            <a:ext cx="2133764" cy="647554"/>
          </a:xfrm>
          <a:prstGeom prst="rect">
            <a:avLst/>
          </a:prstGeom>
        </p:spPr>
        <p:txBody>
          <a:bodyPr wrap="square" lIns="0" tIns="0" rIns="0" bIns="0">
            <a:noAutofit/>
          </a:bodyPr>
          <a:lstStyle>
            <a:defPPr>
              <a:defRPr lang="de-DE"/>
            </a:defPPr>
            <a:lvl1pPr defTabSz="1219170">
              <a:lnSpc>
                <a:spcPct val="120000"/>
              </a:lnSpc>
              <a:spcBef>
                <a:spcPts val="0"/>
              </a:spcBef>
              <a:spcAft>
                <a:spcPts val="0"/>
              </a:spcAft>
              <a:defRPr sz="900" kern="1200">
                <a:solidFill>
                  <a:schemeClr val="tx2"/>
                </a:solidFill>
                <a:ea typeface="Allianz Sans" pitchFamily="50" charset="0"/>
              </a:defRPr>
            </a:lvl1pPr>
          </a:lstStyle>
          <a:p>
            <a:pPr lvl="0"/>
            <a:r>
              <a:rPr lang="en-GB"/>
              <a:t>Shades are allowed in 5% increments of full colours (except Allianz Blue).</a:t>
            </a:r>
            <a:endParaRPr lang="en-GB" noProof="0" dirty="0"/>
          </a:p>
        </p:txBody>
      </p:sp>
      <p:sp>
        <p:nvSpPr>
          <p:cNvPr id="21" name="Eckige Klammer links/rechts 1">
            <a:extLst>
              <a:ext uri="{FF2B5EF4-FFF2-40B4-BE49-F238E27FC236}">
                <a16:creationId xmlns:a16="http://schemas.microsoft.com/office/drawing/2014/main" id="{EF43571F-8164-1BCF-BC56-608125993194}"/>
              </a:ext>
            </a:extLst>
          </p:cNvPr>
          <p:cNvSpPr/>
          <p:nvPr userDrawn="1"/>
        </p:nvSpPr>
        <p:spPr bwMode="gray">
          <a:xfrm rot="16200000">
            <a:off x="10435394" y="250807"/>
            <a:ext cx="514738" cy="2163450"/>
          </a:xfrm>
          <a:prstGeom prst="bracketPair">
            <a:avLst>
              <a:gd name="adj" fmla="val 0"/>
            </a:avLst>
          </a:prstGeom>
          <a:noFill/>
          <a:ln w="28575" cap="flat" cmpd="sng" algn="ctr">
            <a:solidFill>
              <a:srgbClr val="F62459"/>
            </a:solidFill>
            <a:prstDash val="solid"/>
            <a:round/>
            <a:headEnd type="none" w="med" len="med"/>
            <a:tailEnd type="none" w="med" len="med"/>
          </a:ln>
          <a:effectLst/>
        </p:spPr>
        <p:txBody>
          <a:bodyPr vert="vert" wrap="square" lIns="72000" tIns="0" rIns="72000" bIns="0" rtlCol="0" anchor="ctr">
            <a:spAutoFit/>
          </a:bodyPr>
          <a:lstStyle/>
          <a:p>
            <a:pPr algn="ctr">
              <a:tabLst/>
            </a:pPr>
            <a:r>
              <a:rPr lang="en-GB" sz="1200" b="1" dirty="0">
                <a:solidFill>
                  <a:srgbClr val="F62459"/>
                </a:solidFill>
              </a:rPr>
              <a:t>Save a presentation as pdf:</a:t>
            </a:r>
            <a:br>
              <a:rPr lang="en-GB" sz="1200" b="1" dirty="0">
                <a:solidFill>
                  <a:srgbClr val="F62459"/>
                </a:solidFill>
              </a:rPr>
            </a:br>
            <a:r>
              <a:rPr lang="en-GB" sz="1200" b="1" dirty="0">
                <a:solidFill>
                  <a:srgbClr val="F62459"/>
                </a:solidFill>
              </a:rPr>
              <a:t>File &gt; Save as &gt; type .pdf</a:t>
            </a:r>
          </a:p>
        </p:txBody>
      </p:sp>
      <p:sp>
        <p:nvSpPr>
          <p:cNvPr id="14" name="Freeform: Shape 13">
            <a:extLst>
              <a:ext uri="{FF2B5EF4-FFF2-40B4-BE49-F238E27FC236}">
                <a16:creationId xmlns:a16="http://schemas.microsoft.com/office/drawing/2014/main" id="{039B6831-2180-18A9-8985-F08E5B962F4B}"/>
              </a:ext>
            </a:extLst>
          </p:cNvPr>
          <p:cNvSpPr>
            <a:spLocks noChangeAspect="1"/>
          </p:cNvSpPr>
          <p:nvPr userDrawn="1"/>
        </p:nvSpPr>
        <p:spPr>
          <a:xfrm rot="21000000">
            <a:off x="7354420" y="-77815"/>
            <a:ext cx="1302958" cy="1164268"/>
          </a:xfrm>
          <a:custGeom>
            <a:avLst/>
            <a:gdLst>
              <a:gd name="connsiteX0" fmla="*/ 315789 w 1620000"/>
              <a:gd name="connsiteY0" fmla="*/ 0 h 1447563"/>
              <a:gd name="connsiteX1" fmla="*/ 1494204 w 1620000"/>
              <a:gd name="connsiteY1" fmla="*/ 207787 h 1447563"/>
              <a:gd name="connsiteX2" fmla="*/ 1556346 w 1620000"/>
              <a:gd name="connsiteY2" fmla="*/ 322274 h 1447563"/>
              <a:gd name="connsiteX3" fmla="*/ 1620000 w 1620000"/>
              <a:gd name="connsiteY3" fmla="*/ 637563 h 1447563"/>
              <a:gd name="connsiteX4" fmla="*/ 810000 w 1620000"/>
              <a:gd name="connsiteY4" fmla="*/ 1447563 h 1447563"/>
              <a:gd name="connsiteX5" fmla="*/ 0 w 1620000"/>
              <a:gd name="connsiteY5" fmla="*/ 637563 h 1447563"/>
              <a:gd name="connsiteX6" fmla="*/ 237243 w 1620000"/>
              <a:gd name="connsiteY6" fmla="*/ 64806 h 144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000" h="1447563">
                <a:moveTo>
                  <a:pt x="315789" y="0"/>
                </a:moveTo>
                <a:lnTo>
                  <a:pt x="1494204" y="207787"/>
                </a:lnTo>
                <a:lnTo>
                  <a:pt x="1556346" y="322274"/>
                </a:lnTo>
                <a:cubicBezTo>
                  <a:pt x="1597334" y="419181"/>
                  <a:pt x="1620000" y="525725"/>
                  <a:pt x="1620000" y="637563"/>
                </a:cubicBezTo>
                <a:cubicBezTo>
                  <a:pt x="1620000" y="1084914"/>
                  <a:pt x="1257351" y="1447563"/>
                  <a:pt x="810000" y="1447563"/>
                </a:cubicBezTo>
                <a:cubicBezTo>
                  <a:pt x="362649" y="1447563"/>
                  <a:pt x="0" y="1084914"/>
                  <a:pt x="0" y="637563"/>
                </a:cubicBezTo>
                <a:cubicBezTo>
                  <a:pt x="0" y="413888"/>
                  <a:pt x="90662" y="211388"/>
                  <a:pt x="237243" y="6480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1400" b="1" i="0" u="none" strike="noStrike" dirty="0">
                <a:solidFill>
                  <a:schemeClr val="bg1"/>
                </a:solidFill>
              </a:rPr>
              <a:t>Promotional</a:t>
            </a:r>
            <a:br>
              <a:rPr lang="en-US" sz="1400" b="1" i="0" u="none" strike="noStrike" dirty="0">
                <a:solidFill>
                  <a:schemeClr val="bg1"/>
                </a:solidFill>
              </a:rPr>
            </a:br>
            <a:r>
              <a:rPr lang="en-US" sz="1400" b="1" i="0" u="none" strike="noStrike" dirty="0">
                <a:solidFill>
                  <a:schemeClr val="bg1"/>
                </a:solidFill>
              </a:rPr>
              <a:t>element</a:t>
            </a:r>
          </a:p>
        </p:txBody>
      </p:sp>
    </p:spTree>
    <p:extLst>
      <p:ext uri="{BB962C8B-B14F-4D97-AF65-F5344CB8AC3E}">
        <p14:creationId xmlns:p14="http://schemas.microsoft.com/office/powerpoint/2010/main" val="3844267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Blue 4">
    <p:bg>
      <p:bgPr>
        <a:solidFill>
          <a:schemeClr val="accent4"/>
        </a:solidFill>
        <a:effectLst/>
      </p:bgPr>
    </p:bg>
    <p:spTree>
      <p:nvGrpSpPr>
        <p:cNvPr id="1" name=""/>
        <p:cNvGrpSpPr/>
        <p:nvPr/>
      </p:nvGrpSpPr>
      <p:grpSpPr>
        <a:xfrm>
          <a:off x="0" y="0"/>
          <a:ext cx="0" cy="0"/>
          <a:chOff x="0" y="0"/>
          <a:chExt cx="0" cy="0"/>
        </a:xfrm>
      </p:grpSpPr>
      <p:sp>
        <p:nvSpPr>
          <p:cNvPr id="46" name="Logo Allianz Global Investors">
            <a:extLst>
              <a:ext uri="{C183D7F6-B498-43B3-948B-1728B52AA6E4}">
                <adec:decorative xmlns:adec="http://schemas.microsoft.com/office/drawing/2017/decorative" val="1"/>
              </a:ext>
            </a:extLst>
          </p:cNvPr>
          <p:cNvSpPr>
            <a:spLocks noChangeAspect="1" noEditPoints="1"/>
          </p:cNvSpPr>
          <p:nvPr userDrawn="1"/>
        </p:nvSpPr>
        <p:spPr bwMode="gray">
          <a:xfrm>
            <a:off x="402173" y="475753"/>
            <a:ext cx="2059200" cy="760687"/>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bg1"/>
          </a:solidFill>
          <a:ln w="9525">
            <a:noFill/>
            <a:round/>
            <a:headEnd/>
            <a:tailEnd/>
          </a:ln>
        </p:spPr>
        <p:txBody>
          <a:bodyPr/>
          <a:lstStyle/>
          <a:p>
            <a:endParaRPr lang="en-GB" sz="1777" noProof="0" dirty="0">
              <a:solidFill>
                <a:schemeClr val="bg1"/>
              </a:solidFill>
              <a:latin typeface="Arial" panose="020B0604020202020204" pitchFamily="34" charset="0"/>
            </a:endParaRPr>
          </a:p>
        </p:txBody>
      </p:sp>
      <p:sp>
        <p:nvSpPr>
          <p:cNvPr id="10" name="Title">
            <a:extLst>
              <a:ext uri="{FF2B5EF4-FFF2-40B4-BE49-F238E27FC236}">
                <a16:creationId xmlns:a16="http://schemas.microsoft.com/office/drawing/2014/main" id="{E0648E12-7530-83E9-C7B5-C1574FFBA256}"/>
              </a:ext>
            </a:extLst>
          </p:cNvPr>
          <p:cNvSpPr>
            <a:spLocks noGrp="1"/>
          </p:cNvSpPr>
          <p:nvPr>
            <p:ph type="body" sz="quarter" idx="15" hasCustomPrompt="1"/>
          </p:nvPr>
        </p:nvSpPr>
        <p:spPr>
          <a:xfrm>
            <a:off x="402173" y="1861138"/>
            <a:ext cx="11368800" cy="2354491"/>
          </a:xfrm>
        </p:spPr>
        <p:txBody>
          <a:bodyPr wrap="square" anchor="b">
            <a:spAutoFit/>
          </a:bodyPr>
          <a:lstStyle>
            <a:lvl1pPr marL="0" indent="0">
              <a:lnSpc>
                <a:spcPct val="90000"/>
              </a:lnSpc>
              <a:spcBef>
                <a:spcPts val="0"/>
              </a:spcBef>
              <a:spcAft>
                <a:spcPts val="0"/>
              </a:spcAft>
              <a:buNone/>
              <a:tabLst/>
              <a:defRPr sz="8500">
                <a:solidFill>
                  <a:schemeClr val="bg1"/>
                </a:solidFill>
              </a:defRPr>
            </a:lvl1pPr>
          </a:lstStyle>
          <a:p>
            <a:pPr lvl="0"/>
            <a:r>
              <a:rPr lang="en-GB"/>
              <a:t>Mastertextformat bearbeiten</a:t>
            </a:r>
            <a:endParaRPr lang="en-GB" dirty="0"/>
          </a:p>
        </p:txBody>
      </p:sp>
      <p:sp>
        <p:nvSpPr>
          <p:cNvPr id="11" name="Subtitle">
            <a:extLst>
              <a:ext uri="{FF2B5EF4-FFF2-40B4-BE49-F238E27FC236}">
                <a16:creationId xmlns:a16="http://schemas.microsoft.com/office/drawing/2014/main" id="{81C62652-483B-608F-4D60-5089DDC03F61}"/>
              </a:ext>
            </a:extLst>
          </p:cNvPr>
          <p:cNvSpPr>
            <a:spLocks noGrp="1"/>
          </p:cNvSpPr>
          <p:nvPr>
            <p:ph type="body" sz="quarter" idx="16" hasCustomPrompt="1"/>
          </p:nvPr>
        </p:nvSpPr>
        <p:spPr>
          <a:xfrm>
            <a:off x="402174" y="4345515"/>
            <a:ext cx="11368800" cy="387798"/>
          </a:xfrm>
          <a:noFill/>
          <a:ln w="9525">
            <a:noFill/>
            <a:miter lim="800000"/>
            <a:headEnd/>
            <a:tailEnd/>
          </a:ln>
          <a:effectLst/>
        </p:spPr>
        <p:txBody>
          <a:bodyPr vert="horz" wrap="square" lIns="0" tIns="0" rIns="0" bIns="0" numCol="1" anchor="t" anchorCtr="0" compatLnSpc="1">
            <a:prstTxWarp prst="textNoShape">
              <a:avLst/>
            </a:prstTxWarp>
            <a:spAutoFit/>
          </a:bodyPr>
          <a:lstStyle>
            <a:lvl1pPr marL="0" indent="0">
              <a:buNone/>
              <a:tabLst/>
              <a:defRPr lang="de-DE" sz="2800" dirty="0">
                <a:solidFill>
                  <a:schemeClr val="bg1"/>
                </a:solidFill>
              </a:defRPr>
            </a:lvl1pPr>
          </a:lstStyle>
          <a:p>
            <a:pPr marL="180000" lvl="0" indent="-180000">
              <a:lnSpc>
                <a:spcPct val="90000"/>
              </a:lnSpc>
              <a:spcBef>
                <a:spcPts val="0"/>
              </a:spcBef>
              <a:spcAft>
                <a:spcPts val="0"/>
              </a:spcAft>
            </a:pPr>
            <a:r>
              <a:rPr lang="en-GB"/>
              <a:t>Subtitle</a:t>
            </a:r>
            <a:endParaRPr lang="en-GB" dirty="0"/>
          </a:p>
        </p:txBody>
      </p:sp>
      <p:sp>
        <p:nvSpPr>
          <p:cNvPr id="5" name="Author">
            <a:extLst>
              <a:ext uri="{FF2B5EF4-FFF2-40B4-BE49-F238E27FC236}">
                <a16:creationId xmlns:a16="http://schemas.microsoft.com/office/drawing/2014/main" id="{366EE4C0-C3CA-3724-D606-BC4570A3DE95}"/>
              </a:ext>
            </a:extLst>
          </p:cNvPr>
          <p:cNvSpPr>
            <a:spLocks noGrp="1"/>
          </p:cNvSpPr>
          <p:nvPr>
            <p:ph type="body" sz="quarter" idx="11" hasCustomPrompt="1"/>
          </p:nvPr>
        </p:nvSpPr>
        <p:spPr bwMode="gray">
          <a:xfrm>
            <a:off x="402173" y="6451095"/>
            <a:ext cx="2268755" cy="169277"/>
          </a:xfrm>
        </p:spPr>
        <p:txBody>
          <a:bodyPr wrap="square" anchor="b" anchorCtr="0">
            <a:spAutoFit/>
          </a:bodyPr>
          <a:lstStyle>
            <a:lvl1pPr marL="0" marR="0" indent="0" algn="l" defTabSz="1038977" rtl="0" eaLnBrk="1" fontAlgn="base" latinLnBrk="0" hangingPunct="1">
              <a:lnSpc>
                <a:spcPct val="100000"/>
              </a:lnSpc>
              <a:spcBef>
                <a:spcPts val="0"/>
              </a:spcBef>
              <a:spcAft>
                <a:spcPts val="0"/>
              </a:spcAft>
              <a:buClr>
                <a:schemeClr val="tx2"/>
              </a:buClr>
              <a:buSzTx/>
              <a:buFont typeface="Wingdings" pitchFamily="2" charset="2"/>
              <a:buNone/>
              <a:tabLst>
                <a:tab pos="207435" algn="l"/>
              </a:tabLst>
              <a:defRPr sz="1100" b="0" baseline="0">
                <a:solidFill>
                  <a:schemeClr val="bg1"/>
                </a:solidFill>
                <a:latin typeface="Arial" panose="020B0604020202020204" pitchFamily="34" charset="0"/>
              </a:defRPr>
            </a:lvl1pPr>
            <a:lvl2pPr marL="209239" indent="0">
              <a:buNone/>
              <a:defRPr/>
            </a:lvl2pPr>
            <a:lvl3pPr marL="364363" indent="0">
              <a:buNone/>
              <a:defRPr/>
            </a:lvl3pPr>
            <a:lvl4pPr marL="517684" indent="0">
              <a:buNone/>
              <a:defRPr/>
            </a:lvl4pPr>
            <a:lvl5pPr marL="624107" indent="0">
              <a:buNone/>
              <a:defRPr/>
            </a:lvl5pPr>
          </a:lstStyle>
          <a:p>
            <a:pPr lvl="0"/>
            <a:r>
              <a:rPr lang="en-GB" noProof="0" dirty="0"/>
              <a:t>Author</a:t>
            </a:r>
          </a:p>
        </p:txBody>
      </p:sp>
      <p:sp>
        <p:nvSpPr>
          <p:cNvPr id="2" name="Date">
            <a:extLst>
              <a:ext uri="{FF2B5EF4-FFF2-40B4-BE49-F238E27FC236}">
                <a16:creationId xmlns:a16="http://schemas.microsoft.com/office/drawing/2014/main" id="{EB1B268D-3305-0233-2A3E-A3C9E4345756}"/>
              </a:ext>
            </a:extLst>
          </p:cNvPr>
          <p:cNvSpPr>
            <a:spLocks noGrp="1"/>
          </p:cNvSpPr>
          <p:nvPr>
            <p:ph type="body" sz="quarter" idx="13" hasCustomPrompt="1"/>
          </p:nvPr>
        </p:nvSpPr>
        <p:spPr bwMode="gray">
          <a:xfrm>
            <a:off x="2818536" y="6451095"/>
            <a:ext cx="2340000" cy="169277"/>
          </a:xfrm>
        </p:spPr>
        <p:txBody>
          <a:bodyPr wrap="square" lIns="0" rIns="0" anchor="b">
            <a:spAutoFit/>
          </a:bodyPr>
          <a:lstStyle>
            <a:lvl1pPr marL="0" indent="0">
              <a:spcBef>
                <a:spcPts val="0"/>
              </a:spcBef>
              <a:spcAft>
                <a:spcPts val="0"/>
              </a:spcAft>
              <a:buNone/>
              <a:defRPr sz="1100">
                <a:solidFill>
                  <a:schemeClr val="bg1"/>
                </a:solidFill>
              </a:defRPr>
            </a:lvl1pPr>
          </a:lstStyle>
          <a:p>
            <a:pPr lvl="0"/>
            <a:r>
              <a:rPr lang="en-GB" noProof="0" dirty="0"/>
              <a:t>Date of the presentation</a:t>
            </a:r>
          </a:p>
        </p:txBody>
      </p:sp>
    </p:spTree>
    <p:extLst>
      <p:ext uri="{BB962C8B-B14F-4D97-AF65-F5344CB8AC3E}">
        <p14:creationId xmlns:p14="http://schemas.microsoft.com/office/powerpoint/2010/main" val="33874871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46" name="Logo Allianz Global Investors">
            <a:extLst>
              <a:ext uri="{C183D7F6-B498-43B3-948B-1728B52AA6E4}">
                <adec:decorative xmlns:adec="http://schemas.microsoft.com/office/drawing/2017/decorative" val="1"/>
              </a:ext>
            </a:extLst>
          </p:cNvPr>
          <p:cNvSpPr>
            <a:spLocks noChangeAspect="1" noEditPoints="1"/>
          </p:cNvSpPr>
          <p:nvPr userDrawn="1"/>
        </p:nvSpPr>
        <p:spPr bwMode="gray">
          <a:xfrm>
            <a:off x="402173" y="475753"/>
            <a:ext cx="2059200" cy="760687"/>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tx2"/>
          </a:solidFill>
          <a:ln w="9525">
            <a:noFill/>
            <a:round/>
            <a:headEnd/>
            <a:tailEnd/>
          </a:ln>
        </p:spPr>
        <p:txBody>
          <a:bodyPr/>
          <a:lstStyle/>
          <a:p>
            <a:endParaRPr lang="en-GB" sz="1777" noProof="0" dirty="0">
              <a:solidFill>
                <a:schemeClr val="bg1"/>
              </a:solidFill>
              <a:latin typeface="Arial" panose="020B0604020202020204" pitchFamily="34" charset="0"/>
            </a:endParaRPr>
          </a:p>
        </p:txBody>
      </p:sp>
      <p:sp>
        <p:nvSpPr>
          <p:cNvPr id="10" name="Title">
            <a:extLst>
              <a:ext uri="{FF2B5EF4-FFF2-40B4-BE49-F238E27FC236}">
                <a16:creationId xmlns:a16="http://schemas.microsoft.com/office/drawing/2014/main" id="{E0648E12-7530-83E9-C7B5-C1574FFBA256}"/>
              </a:ext>
            </a:extLst>
          </p:cNvPr>
          <p:cNvSpPr>
            <a:spLocks noGrp="1"/>
          </p:cNvSpPr>
          <p:nvPr>
            <p:ph type="body" sz="quarter" idx="15" hasCustomPrompt="1"/>
          </p:nvPr>
        </p:nvSpPr>
        <p:spPr>
          <a:xfrm>
            <a:off x="402173" y="1861138"/>
            <a:ext cx="11368800" cy="2354491"/>
          </a:xfrm>
        </p:spPr>
        <p:txBody>
          <a:bodyPr wrap="square" anchor="b">
            <a:spAutoFit/>
          </a:bodyPr>
          <a:lstStyle>
            <a:lvl1pPr marL="0" indent="0">
              <a:lnSpc>
                <a:spcPct val="90000"/>
              </a:lnSpc>
              <a:spcBef>
                <a:spcPts val="0"/>
              </a:spcBef>
              <a:spcAft>
                <a:spcPts val="0"/>
              </a:spcAft>
              <a:buNone/>
              <a:tabLst/>
              <a:defRPr sz="8500">
                <a:solidFill>
                  <a:schemeClr val="tx2"/>
                </a:solidFill>
              </a:defRPr>
            </a:lvl1pPr>
          </a:lstStyle>
          <a:p>
            <a:pPr lvl="0"/>
            <a:r>
              <a:rPr lang="en-GB"/>
              <a:t>Mastertextformat bearbeiten</a:t>
            </a:r>
            <a:endParaRPr lang="en-GB" dirty="0"/>
          </a:p>
        </p:txBody>
      </p:sp>
      <p:sp>
        <p:nvSpPr>
          <p:cNvPr id="11" name="Subtitle">
            <a:extLst>
              <a:ext uri="{FF2B5EF4-FFF2-40B4-BE49-F238E27FC236}">
                <a16:creationId xmlns:a16="http://schemas.microsoft.com/office/drawing/2014/main" id="{81C62652-483B-608F-4D60-5089DDC03F61}"/>
              </a:ext>
            </a:extLst>
          </p:cNvPr>
          <p:cNvSpPr>
            <a:spLocks noGrp="1"/>
          </p:cNvSpPr>
          <p:nvPr>
            <p:ph type="body" sz="quarter" idx="16" hasCustomPrompt="1"/>
          </p:nvPr>
        </p:nvSpPr>
        <p:spPr>
          <a:xfrm>
            <a:off x="402174" y="4345515"/>
            <a:ext cx="11368800" cy="387798"/>
          </a:xfrm>
          <a:noFill/>
          <a:ln w="9525">
            <a:noFill/>
            <a:miter lim="800000"/>
            <a:headEnd/>
            <a:tailEnd/>
          </a:ln>
          <a:effectLst/>
        </p:spPr>
        <p:txBody>
          <a:bodyPr vert="horz" wrap="square" lIns="0" tIns="0" rIns="0" bIns="0" numCol="1" anchor="t" anchorCtr="0" compatLnSpc="1">
            <a:prstTxWarp prst="textNoShape">
              <a:avLst/>
            </a:prstTxWarp>
            <a:spAutoFit/>
          </a:bodyPr>
          <a:lstStyle>
            <a:lvl1pPr marL="0" indent="0">
              <a:buNone/>
              <a:tabLst/>
              <a:defRPr lang="de-DE" sz="2800" dirty="0">
                <a:solidFill>
                  <a:schemeClr val="tx2"/>
                </a:solidFill>
              </a:defRPr>
            </a:lvl1pPr>
          </a:lstStyle>
          <a:p>
            <a:pPr marL="180000" lvl="0" indent="-180000">
              <a:lnSpc>
                <a:spcPct val="90000"/>
              </a:lnSpc>
              <a:spcBef>
                <a:spcPts val="0"/>
              </a:spcBef>
              <a:spcAft>
                <a:spcPts val="0"/>
              </a:spcAft>
            </a:pPr>
            <a:r>
              <a:rPr lang="en-GB"/>
              <a:t>Subtitle</a:t>
            </a:r>
            <a:endParaRPr lang="en-GB" dirty="0"/>
          </a:p>
        </p:txBody>
      </p:sp>
      <p:sp>
        <p:nvSpPr>
          <p:cNvPr id="5" name="Author">
            <a:extLst>
              <a:ext uri="{FF2B5EF4-FFF2-40B4-BE49-F238E27FC236}">
                <a16:creationId xmlns:a16="http://schemas.microsoft.com/office/drawing/2014/main" id="{366EE4C0-C3CA-3724-D606-BC4570A3DE95}"/>
              </a:ext>
            </a:extLst>
          </p:cNvPr>
          <p:cNvSpPr>
            <a:spLocks noGrp="1"/>
          </p:cNvSpPr>
          <p:nvPr>
            <p:ph type="body" sz="quarter" idx="11" hasCustomPrompt="1"/>
          </p:nvPr>
        </p:nvSpPr>
        <p:spPr bwMode="gray">
          <a:xfrm>
            <a:off x="402173" y="6451095"/>
            <a:ext cx="2268755" cy="169277"/>
          </a:xfrm>
        </p:spPr>
        <p:txBody>
          <a:bodyPr wrap="square" anchor="b" anchorCtr="0">
            <a:spAutoFit/>
          </a:bodyPr>
          <a:lstStyle>
            <a:lvl1pPr marL="0" marR="0" indent="0" algn="l" defTabSz="1038977" rtl="0" eaLnBrk="1" fontAlgn="base" latinLnBrk="0" hangingPunct="1">
              <a:lnSpc>
                <a:spcPct val="100000"/>
              </a:lnSpc>
              <a:spcBef>
                <a:spcPts val="0"/>
              </a:spcBef>
              <a:spcAft>
                <a:spcPts val="0"/>
              </a:spcAft>
              <a:buClr>
                <a:schemeClr val="tx2"/>
              </a:buClr>
              <a:buSzTx/>
              <a:buFont typeface="Wingdings" pitchFamily="2" charset="2"/>
              <a:buNone/>
              <a:tabLst>
                <a:tab pos="207435" algn="l"/>
              </a:tabLst>
              <a:defRPr sz="1100" b="0" baseline="0">
                <a:solidFill>
                  <a:schemeClr val="tx2"/>
                </a:solidFill>
                <a:latin typeface="Arial" panose="020B0604020202020204" pitchFamily="34" charset="0"/>
              </a:defRPr>
            </a:lvl1pPr>
            <a:lvl2pPr marL="209239" indent="0">
              <a:buNone/>
              <a:defRPr/>
            </a:lvl2pPr>
            <a:lvl3pPr marL="364363" indent="0">
              <a:buNone/>
              <a:defRPr/>
            </a:lvl3pPr>
            <a:lvl4pPr marL="517684" indent="0">
              <a:buNone/>
              <a:defRPr/>
            </a:lvl4pPr>
            <a:lvl5pPr marL="624107" indent="0">
              <a:buNone/>
              <a:defRPr/>
            </a:lvl5pPr>
          </a:lstStyle>
          <a:p>
            <a:pPr lvl="0"/>
            <a:r>
              <a:rPr lang="en-GB" noProof="0" dirty="0"/>
              <a:t>Author</a:t>
            </a:r>
          </a:p>
        </p:txBody>
      </p:sp>
      <p:sp>
        <p:nvSpPr>
          <p:cNvPr id="2" name="Date">
            <a:extLst>
              <a:ext uri="{FF2B5EF4-FFF2-40B4-BE49-F238E27FC236}">
                <a16:creationId xmlns:a16="http://schemas.microsoft.com/office/drawing/2014/main" id="{EB1B268D-3305-0233-2A3E-A3C9E4345756}"/>
              </a:ext>
            </a:extLst>
          </p:cNvPr>
          <p:cNvSpPr>
            <a:spLocks noGrp="1"/>
          </p:cNvSpPr>
          <p:nvPr>
            <p:ph type="body" sz="quarter" idx="13" hasCustomPrompt="1"/>
          </p:nvPr>
        </p:nvSpPr>
        <p:spPr bwMode="gray">
          <a:xfrm>
            <a:off x="2818536" y="6451095"/>
            <a:ext cx="2340000" cy="169277"/>
          </a:xfrm>
        </p:spPr>
        <p:txBody>
          <a:bodyPr wrap="square" lIns="0" rIns="0" anchor="b">
            <a:spAutoFit/>
          </a:bodyPr>
          <a:lstStyle>
            <a:lvl1pPr marL="0" indent="0">
              <a:spcBef>
                <a:spcPts val="0"/>
              </a:spcBef>
              <a:spcAft>
                <a:spcPts val="0"/>
              </a:spcAft>
              <a:buNone/>
              <a:defRPr sz="1100">
                <a:solidFill>
                  <a:schemeClr val="tx2"/>
                </a:solidFill>
              </a:defRPr>
            </a:lvl1pPr>
          </a:lstStyle>
          <a:p>
            <a:pPr lvl="0"/>
            <a:r>
              <a:rPr lang="en-GB" noProof="0" dirty="0"/>
              <a:t>Date of the presentation</a:t>
            </a:r>
          </a:p>
        </p:txBody>
      </p:sp>
    </p:spTree>
    <p:extLst>
      <p:ext uri="{BB962C8B-B14F-4D97-AF65-F5344CB8AC3E}">
        <p14:creationId xmlns:p14="http://schemas.microsoft.com/office/powerpoint/2010/main" val="26398070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Slide with List">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53BF1947-BCB9-4D68-8D07-67AB42E77EFF}"/>
              </a:ext>
            </a:extLst>
          </p:cNvPr>
          <p:cNvSpPr>
            <a:spLocks noGrp="1"/>
          </p:cNvSpPr>
          <p:nvPr>
            <p:ph type="title" hasCustomPrompt="1"/>
          </p:nvPr>
        </p:nvSpPr>
        <p:spPr/>
        <p:txBody>
          <a:bodyPr/>
          <a:lstStyle/>
          <a:p>
            <a:r>
              <a:rPr lang="en-GB"/>
              <a:t>Mastertitelformat bearbeiten</a:t>
            </a:r>
            <a:endParaRPr lang="en-GB" dirty="0"/>
          </a:p>
        </p:txBody>
      </p:sp>
      <p:sp>
        <p:nvSpPr>
          <p:cNvPr id="4" name="Content"/>
          <p:cNvSpPr>
            <a:spLocks noGrp="1"/>
          </p:cNvSpPr>
          <p:nvPr>
            <p:ph sz="quarter" idx="21" hasCustomPrompt="1"/>
          </p:nvPr>
        </p:nvSpPr>
        <p:spPr bwMode="gray">
          <a:xfrm>
            <a:off x="398770" y="2368800"/>
            <a:ext cx="11369353" cy="3794400"/>
          </a:xfrm>
        </p:spPr>
        <p:txBody>
          <a:bodyPr/>
          <a:lstStyle>
            <a:lvl1pPr marL="405851" indent="-405851">
              <a:buFont typeface="+mj-lt"/>
              <a:buAutoNum type="arabicPeriod"/>
              <a:tabLst/>
              <a:defRPr/>
            </a:lvl1pPr>
          </a:lstStyle>
          <a:p>
            <a:pPr lvl="0"/>
            <a:r>
              <a:rPr lang="en-GB" noProof="0" dirty="0"/>
              <a:t>Subchapter title (12 </a:t>
            </a:r>
            <a:r>
              <a:rPr lang="en-GB" noProof="0" dirty="0" err="1"/>
              <a:t>pt</a:t>
            </a:r>
            <a:r>
              <a:rPr lang="en-GB" noProof="0" dirty="0"/>
              <a:t>)</a:t>
            </a:r>
          </a:p>
          <a:p>
            <a:pPr lvl="0"/>
            <a:r>
              <a:rPr lang="en-GB" noProof="0" dirty="0" err="1"/>
              <a:t>Tempor</a:t>
            </a:r>
            <a:r>
              <a:rPr lang="en-GB" noProof="0" dirty="0"/>
              <a:t> cum </a:t>
            </a:r>
            <a:r>
              <a:rPr lang="en-GB" noProof="0" dirty="0" err="1"/>
              <a:t>soluta</a:t>
            </a:r>
            <a:r>
              <a:rPr lang="en-GB" noProof="0" dirty="0"/>
              <a:t> </a:t>
            </a:r>
            <a:r>
              <a:rPr lang="en-GB" noProof="0" dirty="0" err="1"/>
              <a:t>nobis</a:t>
            </a:r>
            <a:r>
              <a:rPr lang="en-GB" noProof="0" dirty="0"/>
              <a:t> </a:t>
            </a:r>
            <a:r>
              <a:rPr lang="en-GB" noProof="0" dirty="0" err="1"/>
              <a:t>eleifend</a:t>
            </a:r>
            <a:endParaRPr lang="en-GB" noProof="0" dirty="0"/>
          </a:p>
          <a:p>
            <a:pPr lvl="0"/>
            <a:r>
              <a:rPr lang="en-GB" noProof="0" dirty="0"/>
              <a:t>Vero </a:t>
            </a:r>
            <a:r>
              <a:rPr lang="en-GB" noProof="0" dirty="0" err="1"/>
              <a:t>eros</a:t>
            </a:r>
            <a:r>
              <a:rPr lang="en-GB" noProof="0" dirty="0"/>
              <a:t> et </a:t>
            </a:r>
            <a:r>
              <a:rPr lang="en-GB" noProof="0" dirty="0" err="1"/>
              <a:t>accumsan</a:t>
            </a:r>
            <a:r>
              <a:rPr lang="en-GB" noProof="0" dirty="0"/>
              <a:t> et </a:t>
            </a:r>
            <a:r>
              <a:rPr lang="en-GB" noProof="0" dirty="0" err="1"/>
              <a:t>iusto</a:t>
            </a:r>
            <a:endParaRPr lang="en-GB" noProof="0" dirty="0"/>
          </a:p>
          <a:p>
            <a:pPr lvl="0"/>
            <a:r>
              <a:rPr lang="en-GB" noProof="0" dirty="0" err="1"/>
              <a:t>Euismod</a:t>
            </a:r>
            <a:r>
              <a:rPr lang="en-GB" noProof="0" dirty="0"/>
              <a:t> </a:t>
            </a:r>
            <a:r>
              <a:rPr lang="en-GB" noProof="0" dirty="0" err="1"/>
              <a:t>tincidunt</a:t>
            </a:r>
            <a:r>
              <a:rPr lang="en-GB" noProof="0" dirty="0"/>
              <a:t> </a:t>
            </a:r>
            <a:r>
              <a:rPr lang="en-GB" noProof="0" dirty="0" err="1"/>
              <a:t>ut</a:t>
            </a:r>
            <a:r>
              <a:rPr lang="en-GB" noProof="0" dirty="0"/>
              <a:t> </a:t>
            </a:r>
            <a:r>
              <a:rPr lang="en-GB" noProof="0" dirty="0" err="1"/>
              <a:t>laoreet</a:t>
            </a:r>
            <a:endParaRPr lang="en-GB" noProof="0" dirty="0"/>
          </a:p>
          <a:p>
            <a:pPr lvl="0"/>
            <a:r>
              <a:rPr lang="en-GB" noProof="0" dirty="0" err="1"/>
              <a:t>Mirum</a:t>
            </a:r>
            <a:r>
              <a:rPr lang="en-GB" noProof="0" dirty="0"/>
              <a:t> </a:t>
            </a:r>
            <a:r>
              <a:rPr lang="en-GB" noProof="0" dirty="0" err="1"/>
              <a:t>est</a:t>
            </a:r>
            <a:r>
              <a:rPr lang="en-GB" noProof="0" dirty="0"/>
              <a:t> </a:t>
            </a:r>
            <a:r>
              <a:rPr lang="en-GB" noProof="0" dirty="0" err="1"/>
              <a:t>notare</a:t>
            </a:r>
            <a:r>
              <a:rPr lang="en-GB" noProof="0" dirty="0"/>
              <a:t> quam </a:t>
            </a:r>
            <a:r>
              <a:rPr lang="en-GB" noProof="0" dirty="0" err="1"/>
              <a:t>littera</a:t>
            </a:r>
            <a:r>
              <a:rPr lang="en-GB" noProof="0" dirty="0"/>
              <a:t> </a:t>
            </a:r>
            <a:r>
              <a:rPr lang="en-GB" noProof="0" dirty="0" err="1"/>
              <a:t>gothica</a:t>
            </a:r>
            <a:endParaRPr lang="en-GB" noProof="0" dirty="0"/>
          </a:p>
          <a:p>
            <a:pPr lvl="0"/>
            <a:r>
              <a:rPr lang="en-GB" noProof="0" dirty="0" err="1"/>
              <a:t>Tempor</a:t>
            </a:r>
            <a:r>
              <a:rPr lang="en-GB" noProof="0" dirty="0"/>
              <a:t> cum </a:t>
            </a:r>
            <a:r>
              <a:rPr lang="en-GB" noProof="0" dirty="0" err="1"/>
              <a:t>soluta</a:t>
            </a:r>
            <a:r>
              <a:rPr lang="en-GB" noProof="0" dirty="0"/>
              <a:t> </a:t>
            </a:r>
            <a:r>
              <a:rPr lang="en-GB" noProof="0" dirty="0" err="1"/>
              <a:t>nobis</a:t>
            </a:r>
            <a:r>
              <a:rPr lang="en-GB" noProof="0" dirty="0"/>
              <a:t> </a:t>
            </a:r>
            <a:r>
              <a:rPr lang="en-GB" noProof="0" dirty="0" err="1"/>
              <a:t>eleifend</a:t>
            </a:r>
            <a:endParaRPr lang="en-GB" noProof="0" dirty="0"/>
          </a:p>
          <a:p>
            <a:pPr lvl="0"/>
            <a:r>
              <a:rPr lang="en-GB" noProof="0" dirty="0"/>
              <a:t>Vero </a:t>
            </a:r>
            <a:r>
              <a:rPr lang="en-GB" noProof="0" dirty="0" err="1"/>
              <a:t>eros</a:t>
            </a:r>
            <a:r>
              <a:rPr lang="en-GB" noProof="0" dirty="0"/>
              <a:t> et </a:t>
            </a:r>
            <a:r>
              <a:rPr lang="en-GB" noProof="0" dirty="0" err="1"/>
              <a:t>accumsan</a:t>
            </a:r>
            <a:r>
              <a:rPr lang="en-GB" noProof="0" dirty="0"/>
              <a:t> et </a:t>
            </a:r>
            <a:r>
              <a:rPr lang="en-GB" noProof="0" dirty="0" err="1"/>
              <a:t>iusto</a:t>
            </a:r>
            <a:endParaRPr lang="en-GB" noProof="0" dirty="0"/>
          </a:p>
          <a:p>
            <a:pPr lvl="0"/>
            <a:r>
              <a:rPr lang="en-GB" noProof="0" dirty="0" err="1"/>
              <a:t>Euismod</a:t>
            </a:r>
            <a:r>
              <a:rPr lang="en-GB" noProof="0" dirty="0"/>
              <a:t> </a:t>
            </a:r>
            <a:r>
              <a:rPr lang="en-GB" noProof="0" dirty="0" err="1"/>
              <a:t>tincidunt</a:t>
            </a:r>
            <a:r>
              <a:rPr lang="en-GB" noProof="0" dirty="0"/>
              <a:t> </a:t>
            </a:r>
            <a:r>
              <a:rPr lang="en-GB" noProof="0" dirty="0" err="1"/>
              <a:t>ut</a:t>
            </a:r>
            <a:r>
              <a:rPr lang="en-GB" noProof="0" dirty="0"/>
              <a:t> </a:t>
            </a:r>
            <a:r>
              <a:rPr lang="en-GB" noProof="0" dirty="0" err="1"/>
              <a:t>laoreet</a:t>
            </a:r>
            <a:endParaRPr lang="en-GB" noProof="0" dirty="0"/>
          </a:p>
          <a:p>
            <a:pPr lvl="0"/>
            <a:r>
              <a:rPr lang="en-GB" noProof="0" dirty="0" err="1"/>
              <a:t>Mirum</a:t>
            </a:r>
            <a:r>
              <a:rPr lang="en-GB" noProof="0" dirty="0"/>
              <a:t> </a:t>
            </a:r>
            <a:r>
              <a:rPr lang="en-GB" noProof="0" dirty="0" err="1"/>
              <a:t>est</a:t>
            </a:r>
            <a:r>
              <a:rPr lang="en-GB" noProof="0" dirty="0"/>
              <a:t> </a:t>
            </a:r>
            <a:r>
              <a:rPr lang="en-GB" noProof="0" dirty="0" err="1"/>
              <a:t>notare</a:t>
            </a:r>
            <a:r>
              <a:rPr lang="en-GB" noProof="0" dirty="0"/>
              <a:t> quam </a:t>
            </a:r>
            <a:r>
              <a:rPr lang="en-GB" noProof="0" dirty="0" err="1"/>
              <a:t>littera</a:t>
            </a:r>
            <a:r>
              <a:rPr lang="en-GB" noProof="0" dirty="0"/>
              <a:t> </a:t>
            </a:r>
            <a:r>
              <a:rPr lang="en-GB" noProof="0" dirty="0" err="1"/>
              <a:t>gothica</a:t>
            </a:r>
            <a:endParaRPr lang="en-GB" noProof="0" dirty="0"/>
          </a:p>
          <a:p>
            <a:pPr lvl="0"/>
            <a:r>
              <a:rPr lang="en-GB" noProof="0" dirty="0" err="1"/>
              <a:t>Tempor</a:t>
            </a:r>
            <a:r>
              <a:rPr lang="en-GB" noProof="0" dirty="0"/>
              <a:t> cum </a:t>
            </a:r>
            <a:r>
              <a:rPr lang="en-GB" noProof="0" dirty="0" err="1"/>
              <a:t>soluta</a:t>
            </a:r>
            <a:r>
              <a:rPr lang="en-GB" noProof="0" dirty="0"/>
              <a:t> </a:t>
            </a:r>
            <a:r>
              <a:rPr lang="en-GB" noProof="0" dirty="0" err="1"/>
              <a:t>nobis</a:t>
            </a:r>
            <a:r>
              <a:rPr lang="en-GB" noProof="0" dirty="0"/>
              <a:t> </a:t>
            </a:r>
            <a:r>
              <a:rPr lang="en-GB" noProof="0" dirty="0" err="1"/>
              <a:t>eleifend</a:t>
            </a:r>
            <a:endParaRPr lang="en-GB" noProof="0" dirty="0"/>
          </a:p>
        </p:txBody>
      </p:sp>
    </p:spTree>
    <p:extLst>
      <p:ext uri="{BB962C8B-B14F-4D97-AF65-F5344CB8AC3E}">
        <p14:creationId xmlns:p14="http://schemas.microsoft.com/office/powerpoint/2010/main" val="2507781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Introduction">
    <p:spTree>
      <p:nvGrpSpPr>
        <p:cNvPr id="1" name=""/>
        <p:cNvGrpSpPr/>
        <p:nvPr/>
      </p:nvGrpSpPr>
      <p:grpSpPr>
        <a:xfrm>
          <a:off x="0" y="0"/>
          <a:ext cx="0" cy="0"/>
          <a:chOff x="0" y="0"/>
          <a:chExt cx="0" cy="0"/>
        </a:xfrm>
      </p:grpSpPr>
      <p:sp>
        <p:nvSpPr>
          <p:cNvPr id="6" name="Key Visual" descr="Picture shows Allianz Global Investors company building">
            <a:extLst>
              <a:ext uri="{FF2B5EF4-FFF2-40B4-BE49-F238E27FC236}">
                <a16:creationId xmlns:a16="http://schemas.microsoft.com/office/drawing/2014/main" id="{71CF3324-74E9-356D-AB18-5FC525D6A9C8}"/>
              </a:ext>
            </a:extLst>
          </p:cNvPr>
          <p:cNvSpPr/>
          <p:nvPr userDrawn="1"/>
        </p:nvSpPr>
        <p:spPr bwMode="gray">
          <a:xfrm>
            <a:off x="5148000" y="0"/>
            <a:ext cx="7044000" cy="4967287"/>
          </a:xfrm>
          <a:prstGeom prst="rect">
            <a:avLst/>
          </a:prstGeom>
          <a:blipFill>
            <a:blip r:embed="rId2"/>
            <a:srcRect/>
            <a:stretch>
              <a:fillRect l="-2910" r="-2910"/>
            </a:stretch>
          </a:blipFill>
          <a:ln w="6350"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l"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en-GB" sz="1200" b="0" i="0" u="none" strike="noStrike" cap="none" normalizeH="0" baseline="0" dirty="0" err="1">
              <a:ln>
                <a:noFill/>
              </a:ln>
              <a:solidFill>
                <a:schemeClr val="bg1"/>
              </a:solidFill>
              <a:effectLst/>
              <a:latin typeface="Arial" charset="0"/>
            </a:endParaRPr>
          </a:p>
        </p:txBody>
      </p:sp>
      <p:sp>
        <p:nvSpPr>
          <p:cNvPr id="9" name="Logo Allianz Global Investors">
            <a:extLst>
              <a:ext uri="{FF2B5EF4-FFF2-40B4-BE49-F238E27FC236}">
                <a16:creationId xmlns:a16="http://schemas.microsoft.com/office/drawing/2014/main" id="{45A6BDDA-1805-AC38-E5A4-749C6D04E064}"/>
              </a:ext>
              <a:ext uri="{C183D7F6-B498-43B3-948B-1728B52AA6E4}">
                <adec:decorative xmlns:adec="http://schemas.microsoft.com/office/drawing/2017/decorative" val="1"/>
              </a:ext>
            </a:extLst>
          </p:cNvPr>
          <p:cNvSpPr>
            <a:spLocks noChangeAspect="1" noEditPoints="1"/>
          </p:cNvSpPr>
          <p:nvPr userDrawn="1"/>
        </p:nvSpPr>
        <p:spPr bwMode="gray">
          <a:xfrm>
            <a:off x="10750523" y="261274"/>
            <a:ext cx="1017600" cy="375911"/>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bg1"/>
          </a:solidFill>
          <a:ln w="9525">
            <a:noFill/>
            <a:round/>
            <a:headEnd/>
            <a:tailEnd/>
          </a:ln>
        </p:spPr>
        <p:txBody>
          <a:bodyPr/>
          <a:lstStyle/>
          <a:p>
            <a:endParaRPr lang="en-GB" sz="1777" noProof="0" dirty="0">
              <a:latin typeface="Arial" panose="020B0604020202020204" pitchFamily="34" charset="0"/>
            </a:endParaRPr>
          </a:p>
        </p:txBody>
      </p:sp>
      <p:sp>
        <p:nvSpPr>
          <p:cNvPr id="2" name="Number">
            <a:extLst>
              <a:ext uri="{FF2B5EF4-FFF2-40B4-BE49-F238E27FC236}">
                <a16:creationId xmlns:a16="http://schemas.microsoft.com/office/drawing/2014/main" id="{18BAEDCC-6A69-47FD-66BC-D692B173A3F9}"/>
              </a:ext>
            </a:extLst>
          </p:cNvPr>
          <p:cNvSpPr>
            <a:spLocks noGrp="1"/>
          </p:cNvSpPr>
          <p:nvPr>
            <p:ph type="body" idx="1" hasCustomPrompt="1"/>
          </p:nvPr>
        </p:nvSpPr>
        <p:spPr bwMode="gray">
          <a:xfrm>
            <a:off x="400667" y="366523"/>
            <a:ext cx="4350272" cy="584775"/>
          </a:xfrm>
          <a:noFill/>
          <a:ln w="9525">
            <a:noFill/>
            <a:miter lim="800000"/>
            <a:headEnd/>
            <a:tailEnd/>
          </a:ln>
          <a:effectLst/>
        </p:spPr>
        <p:txBody>
          <a:bodyPr vert="horz" wrap="square" lIns="0" tIns="0" rIns="0" bIns="0" numCol="1" anchor="t" anchorCtr="0" compatLnSpc="1">
            <a:prstTxWarp prst="textNoShape">
              <a:avLst/>
            </a:prstTxWarp>
            <a:spAutoFit/>
          </a:bodyPr>
          <a:lstStyle>
            <a:lvl1pPr marL="0" indent="0">
              <a:buNone/>
              <a:defRPr lang="en-GB" sz="3800" b="0" strike="noStrike" kern="0" spc="0" noProof="0" dirty="0">
                <a:solidFill>
                  <a:schemeClr val="accent4"/>
                </a:solidFill>
              </a:defRPr>
            </a:lvl1pPr>
          </a:lstStyle>
          <a:p>
            <a:pPr marL="171450" lvl="0" indent="-171450" defTabSz="1038977">
              <a:spcBef>
                <a:spcPts val="0"/>
              </a:spcBef>
              <a:spcAft>
                <a:spcPct val="0"/>
              </a:spcAft>
              <a:buClrTx/>
              <a:tabLst>
                <a:tab pos="203827" algn="l"/>
              </a:tabLst>
            </a:pPr>
            <a:r>
              <a:rPr lang="en-GB" noProof="0" dirty="0"/>
              <a:t>01</a:t>
            </a:r>
          </a:p>
        </p:txBody>
      </p:sp>
      <p:sp>
        <p:nvSpPr>
          <p:cNvPr id="4" name="Subtitle">
            <a:extLst>
              <a:ext uri="{FF2B5EF4-FFF2-40B4-BE49-F238E27FC236}">
                <a16:creationId xmlns:a16="http://schemas.microsoft.com/office/drawing/2014/main" id="{1FF5FD7E-9482-9A2A-FD7E-0C7957A50D62}"/>
              </a:ext>
            </a:extLst>
          </p:cNvPr>
          <p:cNvSpPr>
            <a:spLocks noGrp="1"/>
          </p:cNvSpPr>
          <p:nvPr>
            <p:ph type="body" sz="quarter" idx="11" hasCustomPrompt="1"/>
          </p:nvPr>
        </p:nvSpPr>
        <p:spPr bwMode="gray">
          <a:xfrm>
            <a:off x="394677" y="4751842"/>
            <a:ext cx="4349711" cy="215444"/>
          </a:xfrm>
        </p:spPr>
        <p:txBody>
          <a:bodyPr anchor="b">
            <a:spAutoFit/>
          </a:bodyPr>
          <a:lstStyle>
            <a:lvl1pPr marL="0" indent="0">
              <a:spcBef>
                <a:spcPts val="0"/>
              </a:spcBef>
              <a:spcAft>
                <a:spcPts val="0"/>
              </a:spcAft>
              <a:buFont typeface="Arial" panose="020B0604020202020204" pitchFamily="34" charset="0"/>
              <a:buNone/>
              <a:defRPr sz="1400">
                <a:solidFill>
                  <a:schemeClr val="tx2"/>
                </a:solidFill>
              </a:defRPr>
            </a:lvl1pPr>
            <a:lvl2pPr marL="184150" indent="0">
              <a:buNone/>
              <a:defRPr/>
            </a:lvl2pPr>
            <a:lvl3pPr marL="360362" indent="0">
              <a:buNone/>
              <a:defRPr/>
            </a:lvl3pPr>
            <a:lvl4pPr marL="539750" indent="0">
              <a:buNone/>
              <a:defRPr/>
            </a:lvl4pPr>
            <a:lvl5pPr marL="720725" indent="0">
              <a:buNone/>
              <a:defRPr/>
            </a:lvl5pPr>
          </a:lstStyle>
          <a:p>
            <a:pPr lvl="0"/>
            <a:r>
              <a:rPr lang="en-GB" noProof="0" dirty="0"/>
              <a:t>Subtitle</a:t>
            </a:r>
          </a:p>
        </p:txBody>
      </p:sp>
      <p:sp>
        <p:nvSpPr>
          <p:cNvPr id="5" name="Title">
            <a:extLst>
              <a:ext uri="{FF2B5EF4-FFF2-40B4-BE49-F238E27FC236}">
                <a16:creationId xmlns:a16="http://schemas.microsoft.com/office/drawing/2014/main" id="{716249B5-5A2A-CF2B-A878-6F448EDABA2B}"/>
              </a:ext>
            </a:extLst>
          </p:cNvPr>
          <p:cNvSpPr>
            <a:spLocks noGrp="1"/>
          </p:cNvSpPr>
          <p:nvPr>
            <p:ph type="title" hasCustomPrompt="1"/>
          </p:nvPr>
        </p:nvSpPr>
        <p:spPr bwMode="gray">
          <a:xfrm>
            <a:off x="401228" y="1214067"/>
            <a:ext cx="4349711" cy="1828193"/>
          </a:xfrm>
          <a:noFill/>
          <a:ln w="9525">
            <a:noFill/>
            <a:miter lim="800000"/>
            <a:headEnd/>
            <a:tailEnd/>
          </a:ln>
          <a:effectLst/>
        </p:spPr>
        <p:txBody>
          <a:bodyPr vert="horz" wrap="square" lIns="0" tIns="0" rIns="0" bIns="0" numCol="1" anchor="t" anchorCtr="0" compatLnSpc="1">
            <a:prstTxWarp prst="textNoShape">
              <a:avLst/>
            </a:prstTxWarp>
          </a:bodyPr>
          <a:lstStyle>
            <a:lvl1pPr>
              <a:defRPr lang="en-GB" sz="4400" b="0" kern="1200" noProof="0" dirty="0">
                <a:solidFill>
                  <a:schemeClr val="tx2"/>
                </a:solidFill>
                <a:ea typeface="+mn-ea"/>
                <a:cs typeface="+mn-cs"/>
              </a:defRPr>
            </a:lvl1pPr>
          </a:lstStyle>
          <a:p>
            <a:pPr marL="0" lvl="0" indent="0">
              <a:lnSpc>
                <a:spcPct val="90000"/>
              </a:lnSpc>
              <a:buFont typeface="Wingdings" panose="05000000000000000000" pitchFamily="2" charset="2"/>
              <a:buNone/>
            </a:pPr>
            <a:r>
              <a:rPr lang="en-GB" noProof="0" dirty="0"/>
              <a:t>Name of chapter     </a:t>
            </a:r>
            <a:br>
              <a:rPr lang="en-GB" noProof="0" dirty="0"/>
            </a:br>
            <a:r>
              <a:rPr lang="en-GB" noProof="0" dirty="0"/>
              <a:t>(44 </a:t>
            </a:r>
            <a:r>
              <a:rPr lang="en-GB" noProof="0" dirty="0" err="1"/>
              <a:t>pt</a:t>
            </a:r>
            <a:r>
              <a:rPr lang="en-GB" noProof="0" dirty="0"/>
              <a:t>)</a:t>
            </a:r>
          </a:p>
        </p:txBody>
      </p:sp>
    </p:spTree>
    <p:extLst>
      <p:ext uri="{BB962C8B-B14F-4D97-AF65-F5344CB8AC3E}">
        <p14:creationId xmlns:p14="http://schemas.microsoft.com/office/powerpoint/2010/main" val="40222703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9" name="Logo Allianz Global Investors">
            <a:extLst>
              <a:ext uri="{C183D7F6-B498-43B3-948B-1728B52AA6E4}">
                <adec:decorative xmlns:adec="http://schemas.microsoft.com/office/drawing/2017/decorative" val="1"/>
              </a:ext>
            </a:extLst>
          </p:cNvPr>
          <p:cNvSpPr>
            <a:spLocks noChangeAspect="1" noEditPoints="1"/>
          </p:cNvSpPr>
          <p:nvPr/>
        </p:nvSpPr>
        <p:spPr bwMode="gray">
          <a:xfrm>
            <a:off x="10747126" y="261274"/>
            <a:ext cx="1017600" cy="375911"/>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tx2"/>
          </a:solidFill>
          <a:ln w="9525">
            <a:noFill/>
            <a:round/>
            <a:headEnd/>
            <a:tailEnd/>
          </a:ln>
        </p:spPr>
        <p:txBody>
          <a:bodyPr/>
          <a:lstStyle/>
          <a:p>
            <a:endParaRPr lang="en-GB" sz="1777" noProof="0">
              <a:latin typeface="Arial" panose="020B0604020202020204" pitchFamily="34" charset="0"/>
            </a:endParaRPr>
          </a:p>
        </p:txBody>
      </p:sp>
      <p:sp>
        <p:nvSpPr>
          <p:cNvPr id="1026" name="Headline">
            <a:extLst>
              <a:ext uri="{C183D7F6-B498-43B3-948B-1728B52AA6E4}">
                <adec:decorative xmlns:adec="http://schemas.microsoft.com/office/drawing/2017/decorative" val="0"/>
              </a:ext>
            </a:extLst>
          </p:cNvPr>
          <p:cNvSpPr>
            <a:spLocks noGrp="1" noChangeArrowheads="1"/>
          </p:cNvSpPr>
          <p:nvPr>
            <p:ph type="title"/>
          </p:nvPr>
        </p:nvSpPr>
        <p:spPr bwMode="auto">
          <a:xfrm>
            <a:off x="395926" y="637185"/>
            <a:ext cx="9944006" cy="79156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a:t>Main slide heading appears here</a:t>
            </a:r>
            <a:br>
              <a:rPr lang="en-GB" noProof="0"/>
            </a:br>
            <a:r>
              <a:rPr lang="en-GB" noProof="0"/>
              <a:t>Second line if required</a:t>
            </a:r>
          </a:p>
        </p:txBody>
      </p:sp>
      <p:sp>
        <p:nvSpPr>
          <p:cNvPr id="1127" name="Content"/>
          <p:cNvSpPr>
            <a:spLocks noGrp="1" noChangeArrowheads="1"/>
          </p:cNvSpPr>
          <p:nvPr>
            <p:ph type="body" idx="1"/>
          </p:nvPr>
        </p:nvSpPr>
        <p:spPr bwMode="auto">
          <a:xfrm>
            <a:off x="395926" y="2368800"/>
            <a:ext cx="11368800" cy="3794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a:t>1st Level (12pt)</a:t>
            </a:r>
          </a:p>
          <a:p>
            <a:pPr lvl="1"/>
            <a:r>
              <a:rPr lang="en-GB" noProof="0"/>
              <a:t>2nd Level</a:t>
            </a:r>
          </a:p>
          <a:p>
            <a:pPr lvl="2"/>
            <a:r>
              <a:rPr lang="en-GB" noProof="0"/>
              <a:t>3rd Level</a:t>
            </a:r>
          </a:p>
          <a:p>
            <a:pPr lvl="3"/>
            <a:r>
              <a:rPr lang="en-GB" noProof="0"/>
              <a:t>4th Level</a:t>
            </a:r>
          </a:p>
          <a:p>
            <a:pPr lvl="4"/>
            <a:r>
              <a:rPr lang="en-GB" noProof="0"/>
              <a:t>5th Level</a:t>
            </a:r>
          </a:p>
        </p:txBody>
      </p:sp>
      <p:sp>
        <p:nvSpPr>
          <p:cNvPr id="2" name="Slide number">
            <a:extLst>
              <a:ext uri="{C183D7F6-B498-43B3-948B-1728B52AA6E4}">
                <adec:decorative xmlns:adec="http://schemas.microsoft.com/office/drawing/2017/decorative" val="1"/>
              </a:ext>
            </a:extLst>
          </p:cNvPr>
          <p:cNvSpPr txBox="1"/>
          <p:nvPr/>
        </p:nvSpPr>
        <p:spPr>
          <a:xfrm>
            <a:off x="10268243" y="6526800"/>
            <a:ext cx="1496483" cy="84139"/>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de-DE"/>
            </a:defPPr>
            <a:lvl1pPr algn="r">
              <a:spcBef>
                <a:spcPct val="0"/>
              </a:spcBef>
              <a:spcAft>
                <a:spcPct val="0"/>
              </a:spcAft>
              <a:buClrTx/>
              <a:buFontTx/>
              <a:buNone/>
              <a:defRPr sz="800">
                <a:solidFill>
                  <a:schemeClr val="bg2"/>
                </a:solidFill>
              </a:defRPr>
            </a:lvl1pPr>
          </a:lstStyle>
          <a:p>
            <a:pPr lvl="0"/>
            <a:fld id="{DB156008-3848-4AC2-BCDB-869BEFD744C5}" type="slidenum">
              <a:rPr lang="en-GB" sz="800" baseline="0" noProof="0" smtClean="0">
                <a:solidFill>
                  <a:schemeClr val="tx2"/>
                </a:solidFill>
                <a:latin typeface="Arial" panose="020B0604020202020204" pitchFamily="34" charset="0"/>
              </a:rPr>
              <a:pPr lvl="0"/>
              <a:t>‹#›</a:t>
            </a:fld>
            <a:endParaRPr lang="en-GB" sz="800" baseline="0" noProof="0">
              <a:solidFill>
                <a:schemeClr val="tx2"/>
              </a:solidFill>
              <a:latin typeface="Arial" panose="020B0604020202020204" pitchFamily="34" charset="0"/>
            </a:endParaRPr>
          </a:p>
        </p:txBody>
      </p:sp>
    </p:spTree>
    <p:extLst>
      <p:ext uri="{BB962C8B-B14F-4D97-AF65-F5344CB8AC3E}">
        <p14:creationId xmlns:p14="http://schemas.microsoft.com/office/powerpoint/2010/main" val="78644384"/>
      </p:ext>
    </p:extLst>
  </p:cSld>
  <p:clrMap bg1="lt1" tx1="dk1" bg2="lt2" tx2="dk2" accent1="accent1" accent2="accent2" accent3="accent3" accent4="accent4" accent5="accent5" accent6="accent6" hlink="hlink" folHlink="folHlink"/>
  <p:sldLayoutIdLst>
    <p:sldLayoutId id="2147483843" r:id="rId1"/>
    <p:sldLayoutId id="2147483849" r:id="rId2"/>
    <p:sldLayoutId id="2147483850" r:id="rId3"/>
    <p:sldLayoutId id="2147483875" r:id="rId4"/>
    <p:sldLayoutId id="2147483717" r:id="rId5"/>
    <p:sldLayoutId id="2147483872" r:id="rId6"/>
    <p:sldLayoutId id="2147483873" r:id="rId7"/>
    <p:sldLayoutId id="2147483672" r:id="rId8"/>
    <p:sldLayoutId id="2147483846" r:id="rId9"/>
    <p:sldLayoutId id="2147483852" r:id="rId10"/>
    <p:sldLayoutId id="2147483842" r:id="rId11"/>
    <p:sldLayoutId id="2147483712" r:id="rId12"/>
    <p:sldLayoutId id="2147483781" r:id="rId13"/>
    <p:sldLayoutId id="2147483853" r:id="rId14"/>
    <p:sldLayoutId id="2147483863" r:id="rId15"/>
    <p:sldLayoutId id="2147483794" r:id="rId16"/>
    <p:sldLayoutId id="2147483678" r:id="rId17"/>
    <p:sldLayoutId id="2147483679" r:id="rId18"/>
    <p:sldLayoutId id="2147483713" r:id="rId19"/>
    <p:sldLayoutId id="2147483682" r:id="rId20"/>
    <p:sldLayoutId id="2147483683" r:id="rId21"/>
    <p:sldLayoutId id="2147483685" r:id="rId22"/>
    <p:sldLayoutId id="2147483686" r:id="rId23"/>
    <p:sldLayoutId id="2147483687" r:id="rId24"/>
    <p:sldLayoutId id="2147483714" r:id="rId25"/>
    <p:sldLayoutId id="2147483689" r:id="rId26"/>
    <p:sldLayoutId id="2147483690" r:id="rId27"/>
    <p:sldLayoutId id="2147483691" r:id="rId28"/>
    <p:sldLayoutId id="2147483692" r:id="rId29"/>
    <p:sldLayoutId id="2147483715" r:id="rId30"/>
    <p:sldLayoutId id="2147483694" r:id="rId31"/>
    <p:sldLayoutId id="2147483695" r:id="rId32"/>
    <p:sldLayoutId id="2147483696" r:id="rId33"/>
    <p:sldLayoutId id="2147483697" r:id="rId34"/>
    <p:sldLayoutId id="2147483698" r:id="rId35"/>
    <p:sldLayoutId id="2147483782" r:id="rId36"/>
    <p:sldLayoutId id="2147483851" r:id="rId37"/>
    <p:sldLayoutId id="2147483867" r:id="rId38"/>
    <p:sldLayoutId id="2147483868" r:id="rId39"/>
    <p:sldLayoutId id="2147483786" r:id="rId40"/>
    <p:sldLayoutId id="2147483869" r:id="rId41"/>
    <p:sldLayoutId id="2147483870" r:id="rId42"/>
    <p:sldLayoutId id="2147483865" r:id="rId43"/>
    <p:sldLayoutId id="2147483791" r:id="rId44"/>
    <p:sldLayoutId id="2147483700" r:id="rId45"/>
    <p:sldLayoutId id="2147483701" r:id="rId46"/>
    <p:sldLayoutId id="2147483702" r:id="rId47"/>
    <p:sldLayoutId id="2147483703" r:id="rId48"/>
    <p:sldLayoutId id="2147483854" r:id="rId49"/>
    <p:sldLayoutId id="2147483864" r:id="rId50"/>
    <p:sldLayoutId id="2147483871" r:id="rId51"/>
    <p:sldLayoutId id="2147483876" r:id="rId52"/>
    <p:sldLayoutId id="2147483671" r:id="rId53"/>
    <p:sldLayoutId id="2147483709" r:id="rId54"/>
  </p:sldLayoutIdLst>
  <p:hf hdr="0"/>
  <p:txStyles>
    <p:titleStyle>
      <a:lvl1pPr algn="l" rtl="0" eaLnBrk="1" fontAlgn="base" hangingPunct="1">
        <a:lnSpc>
          <a:spcPct val="90000"/>
        </a:lnSpc>
        <a:spcBef>
          <a:spcPct val="0"/>
        </a:spcBef>
        <a:spcAft>
          <a:spcPct val="0"/>
        </a:spcAft>
        <a:defRPr sz="2800" baseline="0">
          <a:solidFill>
            <a:schemeClr val="tx2"/>
          </a:solidFill>
          <a:latin typeface="Arial" panose="020B0604020202020204" pitchFamily="34" charset="0"/>
          <a:ea typeface="+mj-ea"/>
          <a:cs typeface="+mj-cs"/>
        </a:defRPr>
      </a:lvl1pPr>
      <a:lvl2pPr algn="l" rtl="0" eaLnBrk="1" fontAlgn="base" hangingPunct="1">
        <a:spcBef>
          <a:spcPct val="0"/>
        </a:spcBef>
        <a:spcAft>
          <a:spcPct val="0"/>
        </a:spcAft>
        <a:defRPr sz="2267">
          <a:solidFill>
            <a:schemeClr val="tx2"/>
          </a:solidFill>
          <a:latin typeface="Arial" charset="0"/>
        </a:defRPr>
      </a:lvl2pPr>
      <a:lvl3pPr algn="l" rtl="0" eaLnBrk="1" fontAlgn="base" hangingPunct="1">
        <a:spcBef>
          <a:spcPct val="0"/>
        </a:spcBef>
        <a:spcAft>
          <a:spcPct val="0"/>
        </a:spcAft>
        <a:defRPr sz="2267">
          <a:solidFill>
            <a:schemeClr val="tx2"/>
          </a:solidFill>
          <a:latin typeface="Arial" charset="0"/>
        </a:defRPr>
      </a:lvl3pPr>
      <a:lvl4pPr algn="l" rtl="0" eaLnBrk="1" fontAlgn="base" hangingPunct="1">
        <a:spcBef>
          <a:spcPct val="0"/>
        </a:spcBef>
        <a:spcAft>
          <a:spcPct val="0"/>
        </a:spcAft>
        <a:defRPr sz="2267">
          <a:solidFill>
            <a:schemeClr val="tx2"/>
          </a:solidFill>
          <a:latin typeface="Arial" charset="0"/>
        </a:defRPr>
      </a:lvl4pPr>
      <a:lvl5pPr algn="l" rtl="0" eaLnBrk="1" fontAlgn="base" hangingPunct="1">
        <a:spcBef>
          <a:spcPct val="0"/>
        </a:spcBef>
        <a:spcAft>
          <a:spcPct val="0"/>
        </a:spcAft>
        <a:defRPr sz="2267">
          <a:solidFill>
            <a:schemeClr val="tx2"/>
          </a:solidFill>
          <a:latin typeface="Arial" charset="0"/>
        </a:defRPr>
      </a:lvl5pPr>
      <a:lvl6pPr marL="519488" algn="l" rtl="0" eaLnBrk="1" fontAlgn="base" hangingPunct="1">
        <a:spcBef>
          <a:spcPct val="0"/>
        </a:spcBef>
        <a:spcAft>
          <a:spcPct val="0"/>
        </a:spcAft>
        <a:defRPr sz="2267">
          <a:solidFill>
            <a:schemeClr val="tx2"/>
          </a:solidFill>
          <a:latin typeface="Arial" charset="0"/>
        </a:defRPr>
      </a:lvl6pPr>
      <a:lvl7pPr marL="1038977" algn="l" rtl="0" eaLnBrk="1" fontAlgn="base" hangingPunct="1">
        <a:spcBef>
          <a:spcPct val="0"/>
        </a:spcBef>
        <a:spcAft>
          <a:spcPct val="0"/>
        </a:spcAft>
        <a:defRPr sz="2267">
          <a:solidFill>
            <a:schemeClr val="tx2"/>
          </a:solidFill>
          <a:latin typeface="Arial" charset="0"/>
        </a:defRPr>
      </a:lvl7pPr>
      <a:lvl8pPr marL="1558465" algn="l" rtl="0" eaLnBrk="1" fontAlgn="base" hangingPunct="1">
        <a:spcBef>
          <a:spcPct val="0"/>
        </a:spcBef>
        <a:spcAft>
          <a:spcPct val="0"/>
        </a:spcAft>
        <a:defRPr sz="2267">
          <a:solidFill>
            <a:schemeClr val="tx2"/>
          </a:solidFill>
          <a:latin typeface="Arial" charset="0"/>
        </a:defRPr>
      </a:lvl8pPr>
      <a:lvl9pPr marL="2077952" algn="l" rtl="0" eaLnBrk="1" fontAlgn="base" hangingPunct="1">
        <a:spcBef>
          <a:spcPct val="0"/>
        </a:spcBef>
        <a:spcAft>
          <a:spcPct val="0"/>
        </a:spcAft>
        <a:defRPr sz="2267">
          <a:solidFill>
            <a:schemeClr val="tx2"/>
          </a:solidFill>
          <a:latin typeface="Arial" charset="0"/>
        </a:defRPr>
      </a:lvl9pPr>
    </p:titleStyle>
    <p:bodyStyle>
      <a:lvl1pPr marL="180000" marR="0" indent="-18000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Char char="•"/>
        <a:tabLst>
          <a:tab pos="203827" algn="l"/>
        </a:tabLst>
        <a:defRPr sz="1200" baseline="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p:bodyStyle>
    <p:otherStyle>
      <a:defPPr>
        <a:defRPr lang="en-US"/>
      </a:defPPr>
      <a:lvl1pPr marL="0" algn="l" defTabSz="1038977" rtl="0" eaLnBrk="1" fontAlgn="b" latinLnBrk="0" hangingPunct="1">
        <a:defRPr sz="1333" kern="1200">
          <a:solidFill>
            <a:schemeClr val="tx1"/>
          </a:solidFill>
          <a:latin typeface="+mn-lt"/>
          <a:ea typeface="+mn-ea"/>
          <a:cs typeface="+mn-cs"/>
        </a:defRPr>
      </a:lvl1pPr>
      <a:lvl2pPr marL="0" algn="l" defTabSz="1038977" rtl="0" eaLnBrk="1" latinLnBrk="0" hangingPunct="1">
        <a:defRPr sz="1333" kern="1200">
          <a:solidFill>
            <a:schemeClr val="tx1"/>
          </a:solidFill>
          <a:latin typeface="+mn-lt"/>
          <a:ea typeface="+mn-ea"/>
          <a:cs typeface="+mn-cs"/>
        </a:defRPr>
      </a:lvl2pPr>
      <a:lvl3pPr marL="1038977" algn="l" defTabSz="1038977" rtl="0" eaLnBrk="1" latinLnBrk="0" hangingPunct="1">
        <a:defRPr sz="2000" kern="1200">
          <a:solidFill>
            <a:schemeClr val="tx1"/>
          </a:solidFill>
          <a:latin typeface="+mn-lt"/>
          <a:ea typeface="+mn-ea"/>
          <a:cs typeface="+mn-cs"/>
        </a:defRPr>
      </a:lvl3pPr>
      <a:lvl4pPr marL="1558465" algn="l" defTabSz="1038977" rtl="0" eaLnBrk="1" latinLnBrk="0" hangingPunct="1">
        <a:defRPr sz="2000" kern="1200">
          <a:solidFill>
            <a:schemeClr val="tx1"/>
          </a:solidFill>
          <a:latin typeface="+mn-lt"/>
          <a:ea typeface="+mn-ea"/>
          <a:cs typeface="+mn-cs"/>
        </a:defRPr>
      </a:lvl4pPr>
      <a:lvl5pPr marL="2077952" algn="l" defTabSz="1038977" rtl="0" eaLnBrk="1" latinLnBrk="0" hangingPunct="1">
        <a:defRPr sz="2000" kern="1200">
          <a:solidFill>
            <a:schemeClr val="tx1"/>
          </a:solidFill>
          <a:latin typeface="+mn-lt"/>
          <a:ea typeface="+mn-ea"/>
          <a:cs typeface="+mn-cs"/>
        </a:defRPr>
      </a:lvl5pPr>
      <a:lvl6pPr marL="2597440" algn="l" defTabSz="1038977" rtl="0" eaLnBrk="1" latinLnBrk="0" hangingPunct="1">
        <a:defRPr sz="2000" kern="1200">
          <a:solidFill>
            <a:schemeClr val="tx1"/>
          </a:solidFill>
          <a:latin typeface="+mn-lt"/>
          <a:ea typeface="+mn-ea"/>
          <a:cs typeface="+mn-cs"/>
        </a:defRPr>
      </a:lvl6pPr>
      <a:lvl7pPr marL="3116929" algn="l" defTabSz="1038977" rtl="0" eaLnBrk="1" latinLnBrk="0" hangingPunct="1">
        <a:defRPr sz="2000" kern="1200">
          <a:solidFill>
            <a:schemeClr val="tx1"/>
          </a:solidFill>
          <a:latin typeface="+mn-lt"/>
          <a:ea typeface="+mn-ea"/>
          <a:cs typeface="+mn-cs"/>
        </a:defRPr>
      </a:lvl7pPr>
      <a:lvl8pPr marL="3636417" algn="l" defTabSz="1038977" rtl="0" eaLnBrk="1" latinLnBrk="0" hangingPunct="1">
        <a:defRPr sz="2000" kern="1200">
          <a:solidFill>
            <a:schemeClr val="tx1"/>
          </a:solidFill>
          <a:latin typeface="+mn-lt"/>
          <a:ea typeface="+mn-ea"/>
          <a:cs typeface="+mn-cs"/>
        </a:defRPr>
      </a:lvl8pPr>
      <a:lvl9pPr marL="4155905" algn="l" defTabSz="1038977"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417" userDrawn="1">
          <p15:clr>
            <a:srgbClr val="F26B43"/>
          </p15:clr>
        </p15:guide>
        <p15:guide id="6" orient="horz" pos="300" userDrawn="1">
          <p15:clr>
            <a:srgbClr val="F26B43"/>
          </p15:clr>
        </p15:guide>
        <p15:guide id="7" orient="horz" pos="1490" userDrawn="1">
          <p15:clr>
            <a:srgbClr val="F26B43"/>
          </p15:clr>
        </p15:guide>
        <p15:guide id="10" orient="horz" pos="3888" userDrawn="1">
          <p15:clr>
            <a:srgbClr val="F26B43"/>
          </p15:clr>
        </p15:guide>
        <p15:guide id="12" pos="1936" userDrawn="1">
          <p15:clr>
            <a:srgbClr val="F26B43"/>
          </p15:clr>
        </p15:guide>
        <p15:guide id="13" pos="2072" userDrawn="1">
          <p15:clr>
            <a:srgbClr val="F26B43"/>
          </p15:clr>
        </p15:guide>
        <p15:guide id="14" pos="3760" userDrawn="1">
          <p15:clr>
            <a:srgbClr val="F26B43"/>
          </p15:clr>
        </p15:guide>
        <p15:guide id="15" pos="3896" userDrawn="1">
          <p15:clr>
            <a:srgbClr val="F26B43"/>
          </p15:clr>
        </p15:guide>
        <p15:guide id="16" pos="5584" userDrawn="1">
          <p15:clr>
            <a:srgbClr val="F26B43"/>
          </p15:clr>
        </p15:guide>
        <p15:guide id="17" pos="5736" userDrawn="1">
          <p15:clr>
            <a:srgbClr val="F26B43"/>
          </p15:clr>
        </p15:guide>
        <p15:guide id="18" orient="horz" pos="396" userDrawn="1">
          <p15:clr>
            <a:srgbClr val="F26B43"/>
          </p15:clr>
        </p15:guide>
        <p15:guide id="19" orient="horz" pos="1002" userDrawn="1">
          <p15:clr>
            <a:srgbClr val="F26B43"/>
          </p15:clr>
        </p15:guide>
        <p15:guide id="20" orient="horz" pos="1321" userDrawn="1">
          <p15:clr>
            <a:srgbClr val="F26B43"/>
          </p15:clr>
        </p15:guide>
        <p15:guide id="21" pos="246" userDrawn="1">
          <p15:clr>
            <a:srgbClr val="F26B43"/>
          </p15:clr>
        </p15:guide>
        <p15:guide id="2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ue and black background with squares and lines  Description automatically generated">
            <a:extLst>
              <a:ext uri="{FF2B5EF4-FFF2-40B4-BE49-F238E27FC236}">
                <a16:creationId xmlns:a16="http://schemas.microsoft.com/office/drawing/2014/main" id="{9C7EC772-FE3C-7D9A-C21E-A299E00EB75B}"/>
              </a:ext>
            </a:extLst>
          </p:cNvPr>
          <p:cNvPicPr>
            <a:picLocks noChangeAspect="1"/>
          </p:cNvPicPr>
          <p:nvPr/>
        </p:nvPicPr>
        <p:blipFill>
          <a:blip r:embed="rId2">
            <a:alphaModFix amt="30000"/>
          </a:blip>
          <a:stretch>
            <a:fillRect/>
          </a:stretch>
        </p:blipFill>
        <p:spPr>
          <a:xfrm>
            <a:off x="-8547" y="2494"/>
            <a:ext cx="12190240" cy="6858000"/>
          </a:xfrm>
          <a:prstGeom prst="rect">
            <a:avLst/>
          </a:prstGeom>
        </p:spPr>
      </p:pic>
      <p:sp>
        <p:nvSpPr>
          <p:cNvPr id="4" name="Text Placeholder 3">
            <a:extLst>
              <a:ext uri="{FF2B5EF4-FFF2-40B4-BE49-F238E27FC236}">
                <a16:creationId xmlns:a16="http://schemas.microsoft.com/office/drawing/2014/main" id="{B7865397-76E6-354B-F1D6-5255E06791FF}"/>
              </a:ext>
            </a:extLst>
          </p:cNvPr>
          <p:cNvSpPr>
            <a:spLocks noGrp="1"/>
          </p:cNvSpPr>
          <p:nvPr>
            <p:ph type="body" sz="quarter" idx="15"/>
          </p:nvPr>
        </p:nvSpPr>
        <p:spPr>
          <a:xfrm>
            <a:off x="402173" y="559243"/>
            <a:ext cx="11368800" cy="3656386"/>
          </a:xfrm>
        </p:spPr>
        <p:txBody>
          <a:bodyPr/>
          <a:lstStyle/>
          <a:p>
            <a:endParaRPr lang="de-DE" sz="8800" b="1" dirty="0">
              <a:solidFill>
                <a:schemeClr val="accent4"/>
              </a:solidFill>
            </a:endParaRPr>
          </a:p>
          <a:p>
            <a:r>
              <a:rPr lang="en-US" sz="8800" b="1" dirty="0"/>
              <a:t>Dividends</a:t>
            </a:r>
          </a:p>
          <a:p>
            <a:r>
              <a:rPr lang="de-DE" sz="8800" b="1" dirty="0">
                <a:solidFill>
                  <a:schemeClr val="accent4"/>
                </a:solidFill>
              </a:rPr>
              <a:t>2025</a:t>
            </a:r>
          </a:p>
        </p:txBody>
      </p:sp>
      <p:sp>
        <p:nvSpPr>
          <p:cNvPr id="5" name="Text Placeholder 4">
            <a:extLst>
              <a:ext uri="{FF2B5EF4-FFF2-40B4-BE49-F238E27FC236}">
                <a16:creationId xmlns:a16="http://schemas.microsoft.com/office/drawing/2014/main" id="{1DD809C6-B957-34A6-5C97-4EDA2341E1B0}"/>
              </a:ext>
            </a:extLst>
          </p:cNvPr>
          <p:cNvSpPr>
            <a:spLocks noGrp="1"/>
          </p:cNvSpPr>
          <p:nvPr>
            <p:ph type="body" sz="quarter" idx="16"/>
          </p:nvPr>
        </p:nvSpPr>
        <p:spPr>
          <a:xfrm>
            <a:off x="402174" y="4345515"/>
            <a:ext cx="11368800" cy="430887"/>
          </a:xfrm>
        </p:spPr>
        <p:txBody>
          <a:bodyPr/>
          <a:lstStyle/>
          <a:p>
            <a:r>
              <a:rPr lang="de-DE" dirty="0"/>
              <a:t>13. Dividend Study</a:t>
            </a:r>
          </a:p>
        </p:txBody>
      </p:sp>
      <p:sp>
        <p:nvSpPr>
          <p:cNvPr id="3" name="Text Placeholder 2">
            <a:extLst>
              <a:ext uri="{FF2B5EF4-FFF2-40B4-BE49-F238E27FC236}">
                <a16:creationId xmlns:a16="http://schemas.microsoft.com/office/drawing/2014/main" id="{0AA0A83A-B4A8-4DFA-7059-B349F8E26A3D}"/>
              </a:ext>
            </a:extLst>
          </p:cNvPr>
          <p:cNvSpPr>
            <a:spLocks noGrp="1"/>
          </p:cNvSpPr>
          <p:nvPr>
            <p:ph type="body" sz="quarter" idx="11"/>
          </p:nvPr>
        </p:nvSpPr>
        <p:spPr>
          <a:xfrm>
            <a:off x="402173" y="6112541"/>
            <a:ext cx="2268755" cy="507831"/>
          </a:xfrm>
        </p:spPr>
        <p:txBody>
          <a:bodyPr/>
          <a:lstStyle/>
          <a:p>
            <a:r>
              <a:rPr lang="en-US"/>
              <a:t>Dr. Hans-Jörg Naumer</a:t>
            </a:r>
          </a:p>
          <a:p>
            <a:r>
              <a:rPr lang="en-US"/>
              <a:t>Director Global Capital Markets &amp; Thematic Research</a:t>
            </a:r>
          </a:p>
        </p:txBody>
      </p:sp>
      <p:sp>
        <p:nvSpPr>
          <p:cNvPr id="7" name="Text Placeholder 6">
            <a:extLst>
              <a:ext uri="{FF2B5EF4-FFF2-40B4-BE49-F238E27FC236}">
                <a16:creationId xmlns:a16="http://schemas.microsoft.com/office/drawing/2014/main" id="{B1831729-5100-72F6-531E-8E456A05A52B}"/>
              </a:ext>
            </a:extLst>
          </p:cNvPr>
          <p:cNvSpPr>
            <a:spLocks noGrp="1"/>
          </p:cNvSpPr>
          <p:nvPr>
            <p:ph type="body" sz="quarter" idx="13"/>
          </p:nvPr>
        </p:nvSpPr>
        <p:spPr/>
        <p:txBody>
          <a:bodyPr/>
          <a:lstStyle/>
          <a:p>
            <a:r>
              <a:rPr lang="en-US" dirty="0"/>
              <a:t>January 2025</a:t>
            </a:r>
          </a:p>
        </p:txBody>
      </p:sp>
      <p:sp>
        <p:nvSpPr>
          <p:cNvPr id="13" name="Logo Allianz Global Investors">
            <a:extLst>
              <a:ext uri="{FF2B5EF4-FFF2-40B4-BE49-F238E27FC236}">
                <a16:creationId xmlns:a16="http://schemas.microsoft.com/office/drawing/2014/main" id="{8911E791-E136-3D52-1040-61FE2F409B7C}"/>
              </a:ext>
              <a:ext uri="{C183D7F6-B498-43B3-948B-1728B52AA6E4}">
                <adec:decorative xmlns:adec="http://schemas.microsoft.com/office/drawing/2017/decorative" val="1"/>
              </a:ext>
            </a:extLst>
          </p:cNvPr>
          <p:cNvSpPr>
            <a:spLocks noChangeAspect="1" noEditPoints="1"/>
          </p:cNvSpPr>
          <p:nvPr/>
        </p:nvSpPr>
        <p:spPr bwMode="gray">
          <a:xfrm>
            <a:off x="402173" y="475753"/>
            <a:ext cx="2059200" cy="760687"/>
          </a:xfrm>
          <a:custGeom>
            <a:avLst/>
            <a:gdLst/>
            <a:ahLst/>
            <a:cxnLst>
              <a:cxn ang="0">
                <a:pos x="41" y="126"/>
              </a:cxn>
              <a:cxn ang="0">
                <a:pos x="25" y="28"/>
              </a:cxn>
              <a:cxn ang="0">
                <a:pos x="32" y="157"/>
              </a:cxn>
              <a:cxn ang="0">
                <a:pos x="122" y="39"/>
              </a:cxn>
              <a:cxn ang="0">
                <a:pos x="202" y="28"/>
              </a:cxn>
              <a:cxn ang="0">
                <a:pos x="212" y="157"/>
              </a:cxn>
              <a:cxn ang="0">
                <a:pos x="264" y="157"/>
              </a:cxn>
              <a:cxn ang="0">
                <a:pos x="234" y="78"/>
              </a:cxn>
              <a:cxn ang="0">
                <a:pos x="307" y="128"/>
              </a:cxn>
              <a:cxn ang="0">
                <a:pos x="331" y="94"/>
              </a:cxn>
              <a:cxn ang="0">
                <a:pos x="332" y="147"/>
              </a:cxn>
              <a:cxn ang="0">
                <a:pos x="360" y="138"/>
              </a:cxn>
              <a:cxn ang="0">
                <a:pos x="413" y="157"/>
              </a:cxn>
              <a:cxn ang="0">
                <a:pos x="468" y="91"/>
              </a:cxn>
              <a:cxn ang="0">
                <a:pos x="374" y="60"/>
              </a:cxn>
              <a:cxn ang="0">
                <a:pos x="557" y="137"/>
              </a:cxn>
              <a:cxn ang="0">
                <a:pos x="482" y="88"/>
              </a:cxn>
              <a:cxn ang="0">
                <a:pos x="481" y="157"/>
              </a:cxn>
              <a:cxn ang="0">
                <a:pos x="679" y="33"/>
              </a:cxn>
              <a:cxn ang="0">
                <a:pos x="729" y="155"/>
              </a:cxn>
              <a:cxn ang="0">
                <a:pos x="675" y="155"/>
              </a:cxn>
              <a:cxn ang="0">
                <a:pos x="784" y="99"/>
              </a:cxn>
              <a:cxn ang="0">
                <a:pos x="702" y="0"/>
              </a:cxn>
              <a:cxn ang="0">
                <a:pos x="7" y="234"/>
              </a:cxn>
              <a:cxn ang="0">
                <a:pos x="36" y="287"/>
              </a:cxn>
              <a:cxn ang="0">
                <a:pos x="72" y="295"/>
              </a:cxn>
              <a:cxn ang="0">
                <a:pos x="95" y="268"/>
              </a:cxn>
              <a:cxn ang="0">
                <a:pos x="118" y="288"/>
              </a:cxn>
              <a:cxn ang="0">
                <a:pos x="154" y="213"/>
              </a:cxn>
              <a:cxn ang="0">
                <a:pos x="176" y="246"/>
              </a:cxn>
              <a:cxn ang="0">
                <a:pos x="238" y="295"/>
              </a:cxn>
              <a:cxn ang="0">
                <a:pos x="238" y="256"/>
              </a:cxn>
              <a:cxn ang="0">
                <a:pos x="248" y="294"/>
              </a:cxn>
              <a:cxn ang="0">
                <a:pos x="238" y="277"/>
              </a:cxn>
              <a:cxn ang="0">
                <a:pos x="263" y="295"/>
              </a:cxn>
              <a:cxn ang="0">
                <a:pos x="371" y="295"/>
              </a:cxn>
              <a:cxn ang="0">
                <a:pos x="337" y="239"/>
              </a:cxn>
              <a:cxn ang="0">
                <a:pos x="381" y="295"/>
              </a:cxn>
              <a:cxn ang="0">
                <a:pos x="410" y="275"/>
              </a:cxn>
              <a:cxn ang="0">
                <a:pos x="451" y="268"/>
              </a:cxn>
              <a:cxn ang="0">
                <a:pos x="464" y="238"/>
              </a:cxn>
              <a:cxn ang="0">
                <a:pos x="475" y="261"/>
              </a:cxn>
              <a:cxn ang="0">
                <a:pos x="519" y="281"/>
              </a:cxn>
              <a:cxn ang="0">
                <a:pos x="526" y="251"/>
              </a:cxn>
              <a:cxn ang="0">
                <a:pos x="509" y="295"/>
              </a:cxn>
              <a:cxn ang="0">
                <a:pos x="536" y="246"/>
              </a:cxn>
              <a:cxn ang="0">
                <a:pos x="565" y="239"/>
              </a:cxn>
              <a:cxn ang="0">
                <a:pos x="565" y="285"/>
              </a:cxn>
              <a:cxn ang="0">
                <a:pos x="595" y="296"/>
              </a:cxn>
              <a:cxn ang="0">
                <a:pos x="659" y="249"/>
              </a:cxn>
              <a:cxn ang="0">
                <a:pos x="641" y="239"/>
              </a:cxn>
              <a:cxn ang="0">
                <a:pos x="665" y="291"/>
              </a:cxn>
              <a:cxn ang="0">
                <a:pos x="666" y="253"/>
              </a:cxn>
              <a:cxn ang="0">
                <a:pos x="683" y="261"/>
              </a:cxn>
            </a:cxnLst>
            <a:rect l="0" t="0" r="r" b="b"/>
            <a:pathLst>
              <a:path w="801" h="296">
                <a:moveTo>
                  <a:pt x="73" y="105"/>
                </a:moveTo>
                <a:cubicBezTo>
                  <a:pt x="46" y="105"/>
                  <a:pt x="46" y="105"/>
                  <a:pt x="46" y="105"/>
                </a:cubicBezTo>
                <a:cubicBezTo>
                  <a:pt x="60" y="57"/>
                  <a:pt x="60" y="57"/>
                  <a:pt x="60" y="57"/>
                </a:cubicBezTo>
                <a:lnTo>
                  <a:pt x="73" y="105"/>
                </a:lnTo>
                <a:close/>
                <a:moveTo>
                  <a:pt x="32" y="157"/>
                </a:moveTo>
                <a:cubicBezTo>
                  <a:pt x="41" y="126"/>
                  <a:pt x="41" y="126"/>
                  <a:pt x="41" y="126"/>
                </a:cubicBezTo>
                <a:cubicBezTo>
                  <a:pt x="78" y="126"/>
                  <a:pt x="78" y="126"/>
                  <a:pt x="78" y="126"/>
                </a:cubicBezTo>
                <a:cubicBezTo>
                  <a:pt x="87" y="157"/>
                  <a:pt x="87" y="157"/>
                  <a:pt x="87" y="157"/>
                </a:cubicBezTo>
                <a:cubicBezTo>
                  <a:pt x="121" y="157"/>
                  <a:pt x="121" y="157"/>
                  <a:pt x="121" y="157"/>
                </a:cubicBezTo>
                <a:cubicBezTo>
                  <a:pt x="87" y="38"/>
                  <a:pt x="87" y="38"/>
                  <a:pt x="87" y="38"/>
                </a:cubicBezTo>
                <a:cubicBezTo>
                  <a:pt x="85" y="31"/>
                  <a:pt x="81" y="28"/>
                  <a:pt x="73" y="28"/>
                </a:cubicBezTo>
                <a:cubicBezTo>
                  <a:pt x="25" y="28"/>
                  <a:pt x="25" y="28"/>
                  <a:pt x="25" y="28"/>
                </a:cubicBezTo>
                <a:cubicBezTo>
                  <a:pt x="25" y="39"/>
                  <a:pt x="25" y="39"/>
                  <a:pt x="25" y="39"/>
                </a:cubicBezTo>
                <a:cubicBezTo>
                  <a:pt x="29" y="39"/>
                  <a:pt x="29" y="39"/>
                  <a:pt x="29" y="39"/>
                </a:cubicBezTo>
                <a:cubicBezTo>
                  <a:pt x="34" y="39"/>
                  <a:pt x="37" y="41"/>
                  <a:pt x="37" y="45"/>
                </a:cubicBezTo>
                <a:cubicBezTo>
                  <a:pt x="37" y="47"/>
                  <a:pt x="36" y="49"/>
                  <a:pt x="34" y="55"/>
                </a:cubicBezTo>
                <a:cubicBezTo>
                  <a:pt x="0" y="157"/>
                  <a:pt x="0" y="157"/>
                  <a:pt x="0" y="157"/>
                </a:cubicBezTo>
                <a:lnTo>
                  <a:pt x="32" y="157"/>
                </a:lnTo>
                <a:close/>
                <a:moveTo>
                  <a:pt x="160" y="157"/>
                </a:moveTo>
                <a:cubicBezTo>
                  <a:pt x="160" y="38"/>
                  <a:pt x="160" y="38"/>
                  <a:pt x="160" y="38"/>
                </a:cubicBezTo>
                <a:cubicBezTo>
                  <a:pt x="160" y="31"/>
                  <a:pt x="156" y="28"/>
                  <a:pt x="150" y="28"/>
                </a:cubicBezTo>
                <a:cubicBezTo>
                  <a:pt x="121" y="28"/>
                  <a:pt x="121" y="28"/>
                  <a:pt x="121" y="28"/>
                </a:cubicBezTo>
                <a:cubicBezTo>
                  <a:pt x="121" y="39"/>
                  <a:pt x="121" y="39"/>
                  <a:pt x="121" y="39"/>
                </a:cubicBezTo>
                <a:cubicBezTo>
                  <a:pt x="122" y="39"/>
                  <a:pt x="122" y="39"/>
                  <a:pt x="122" y="39"/>
                </a:cubicBezTo>
                <a:cubicBezTo>
                  <a:pt x="128" y="39"/>
                  <a:pt x="130" y="41"/>
                  <a:pt x="130" y="46"/>
                </a:cubicBezTo>
                <a:cubicBezTo>
                  <a:pt x="130" y="157"/>
                  <a:pt x="130" y="157"/>
                  <a:pt x="130" y="157"/>
                </a:cubicBezTo>
                <a:lnTo>
                  <a:pt x="160" y="157"/>
                </a:lnTo>
                <a:close/>
                <a:moveTo>
                  <a:pt x="212" y="157"/>
                </a:moveTo>
                <a:cubicBezTo>
                  <a:pt x="212" y="38"/>
                  <a:pt x="212" y="38"/>
                  <a:pt x="212" y="38"/>
                </a:cubicBezTo>
                <a:cubicBezTo>
                  <a:pt x="212" y="31"/>
                  <a:pt x="208" y="28"/>
                  <a:pt x="202" y="28"/>
                </a:cubicBezTo>
                <a:cubicBezTo>
                  <a:pt x="172" y="28"/>
                  <a:pt x="172" y="28"/>
                  <a:pt x="172" y="28"/>
                </a:cubicBezTo>
                <a:cubicBezTo>
                  <a:pt x="172" y="39"/>
                  <a:pt x="172" y="39"/>
                  <a:pt x="172" y="39"/>
                </a:cubicBezTo>
                <a:cubicBezTo>
                  <a:pt x="174" y="39"/>
                  <a:pt x="174" y="39"/>
                  <a:pt x="174" y="39"/>
                </a:cubicBezTo>
                <a:cubicBezTo>
                  <a:pt x="179" y="39"/>
                  <a:pt x="181" y="41"/>
                  <a:pt x="181" y="46"/>
                </a:cubicBezTo>
                <a:cubicBezTo>
                  <a:pt x="181" y="157"/>
                  <a:pt x="181" y="157"/>
                  <a:pt x="181" y="157"/>
                </a:cubicBezTo>
                <a:lnTo>
                  <a:pt x="212" y="157"/>
                </a:lnTo>
                <a:close/>
                <a:moveTo>
                  <a:pt x="265" y="39"/>
                </a:moveTo>
                <a:cubicBezTo>
                  <a:pt x="265" y="31"/>
                  <a:pt x="259" y="26"/>
                  <a:pt x="247" y="26"/>
                </a:cubicBezTo>
                <a:cubicBezTo>
                  <a:pt x="237" y="26"/>
                  <a:pt x="230" y="31"/>
                  <a:pt x="230" y="39"/>
                </a:cubicBezTo>
                <a:cubicBezTo>
                  <a:pt x="230" y="48"/>
                  <a:pt x="237" y="53"/>
                  <a:pt x="247" y="53"/>
                </a:cubicBezTo>
                <a:cubicBezTo>
                  <a:pt x="259" y="53"/>
                  <a:pt x="265" y="48"/>
                  <a:pt x="265" y="39"/>
                </a:cubicBezTo>
                <a:moveTo>
                  <a:pt x="264" y="157"/>
                </a:moveTo>
                <a:cubicBezTo>
                  <a:pt x="264" y="70"/>
                  <a:pt x="264" y="70"/>
                  <a:pt x="264" y="70"/>
                </a:cubicBezTo>
                <a:cubicBezTo>
                  <a:pt x="264" y="64"/>
                  <a:pt x="261" y="60"/>
                  <a:pt x="255" y="60"/>
                </a:cubicBezTo>
                <a:cubicBezTo>
                  <a:pt x="225" y="60"/>
                  <a:pt x="225" y="60"/>
                  <a:pt x="225" y="60"/>
                </a:cubicBezTo>
                <a:cubicBezTo>
                  <a:pt x="225" y="71"/>
                  <a:pt x="225" y="71"/>
                  <a:pt x="225" y="71"/>
                </a:cubicBezTo>
                <a:cubicBezTo>
                  <a:pt x="227" y="71"/>
                  <a:pt x="227" y="71"/>
                  <a:pt x="227" y="71"/>
                </a:cubicBezTo>
                <a:cubicBezTo>
                  <a:pt x="232" y="71"/>
                  <a:pt x="234" y="73"/>
                  <a:pt x="234" y="78"/>
                </a:cubicBezTo>
                <a:cubicBezTo>
                  <a:pt x="234" y="157"/>
                  <a:pt x="234" y="157"/>
                  <a:pt x="234" y="157"/>
                </a:cubicBezTo>
                <a:lnTo>
                  <a:pt x="264" y="157"/>
                </a:lnTo>
                <a:close/>
                <a:moveTo>
                  <a:pt x="331" y="110"/>
                </a:moveTo>
                <a:cubicBezTo>
                  <a:pt x="331" y="129"/>
                  <a:pt x="331" y="129"/>
                  <a:pt x="331" y="129"/>
                </a:cubicBezTo>
                <a:cubicBezTo>
                  <a:pt x="326" y="135"/>
                  <a:pt x="320" y="138"/>
                  <a:pt x="315" y="138"/>
                </a:cubicBezTo>
                <a:cubicBezTo>
                  <a:pt x="309" y="138"/>
                  <a:pt x="307" y="135"/>
                  <a:pt x="307" y="128"/>
                </a:cubicBezTo>
                <a:cubicBezTo>
                  <a:pt x="307" y="121"/>
                  <a:pt x="309" y="117"/>
                  <a:pt x="314" y="115"/>
                </a:cubicBezTo>
                <a:cubicBezTo>
                  <a:pt x="318" y="113"/>
                  <a:pt x="323" y="112"/>
                  <a:pt x="331" y="110"/>
                </a:cubicBezTo>
                <a:moveTo>
                  <a:pt x="290" y="88"/>
                </a:moveTo>
                <a:cubicBezTo>
                  <a:pt x="300" y="83"/>
                  <a:pt x="311" y="80"/>
                  <a:pt x="320" y="80"/>
                </a:cubicBezTo>
                <a:cubicBezTo>
                  <a:pt x="328" y="80"/>
                  <a:pt x="331" y="83"/>
                  <a:pt x="331" y="92"/>
                </a:cubicBezTo>
                <a:cubicBezTo>
                  <a:pt x="331" y="94"/>
                  <a:pt x="331" y="94"/>
                  <a:pt x="331" y="94"/>
                </a:cubicBezTo>
                <a:cubicBezTo>
                  <a:pt x="319" y="96"/>
                  <a:pt x="315" y="97"/>
                  <a:pt x="308" y="98"/>
                </a:cubicBezTo>
                <a:cubicBezTo>
                  <a:pt x="304" y="99"/>
                  <a:pt x="300" y="100"/>
                  <a:pt x="296" y="102"/>
                </a:cubicBezTo>
                <a:cubicBezTo>
                  <a:pt x="284" y="107"/>
                  <a:pt x="278" y="116"/>
                  <a:pt x="278" y="131"/>
                </a:cubicBezTo>
                <a:cubicBezTo>
                  <a:pt x="278" y="149"/>
                  <a:pt x="286" y="158"/>
                  <a:pt x="303" y="158"/>
                </a:cubicBezTo>
                <a:cubicBezTo>
                  <a:pt x="309" y="158"/>
                  <a:pt x="314" y="157"/>
                  <a:pt x="319" y="155"/>
                </a:cubicBezTo>
                <a:cubicBezTo>
                  <a:pt x="323" y="153"/>
                  <a:pt x="326" y="151"/>
                  <a:pt x="332" y="147"/>
                </a:cubicBezTo>
                <a:cubicBezTo>
                  <a:pt x="332" y="148"/>
                  <a:pt x="332" y="148"/>
                  <a:pt x="332" y="148"/>
                </a:cubicBezTo>
                <a:cubicBezTo>
                  <a:pt x="332" y="154"/>
                  <a:pt x="335" y="157"/>
                  <a:pt x="341" y="157"/>
                </a:cubicBezTo>
                <a:cubicBezTo>
                  <a:pt x="369" y="157"/>
                  <a:pt x="369" y="157"/>
                  <a:pt x="369" y="157"/>
                </a:cubicBezTo>
                <a:cubicBezTo>
                  <a:pt x="369" y="147"/>
                  <a:pt x="369" y="147"/>
                  <a:pt x="369" y="147"/>
                </a:cubicBezTo>
                <a:cubicBezTo>
                  <a:pt x="367" y="147"/>
                  <a:pt x="367" y="147"/>
                  <a:pt x="367" y="147"/>
                </a:cubicBezTo>
                <a:cubicBezTo>
                  <a:pt x="362" y="147"/>
                  <a:pt x="360" y="144"/>
                  <a:pt x="360" y="138"/>
                </a:cubicBezTo>
                <a:cubicBezTo>
                  <a:pt x="360" y="92"/>
                  <a:pt x="360" y="92"/>
                  <a:pt x="360" y="92"/>
                </a:cubicBezTo>
                <a:cubicBezTo>
                  <a:pt x="360" y="67"/>
                  <a:pt x="352" y="59"/>
                  <a:pt x="327" y="59"/>
                </a:cubicBezTo>
                <a:cubicBezTo>
                  <a:pt x="319" y="59"/>
                  <a:pt x="311" y="60"/>
                  <a:pt x="304" y="61"/>
                </a:cubicBezTo>
                <a:cubicBezTo>
                  <a:pt x="296" y="63"/>
                  <a:pt x="292" y="65"/>
                  <a:pt x="283" y="69"/>
                </a:cubicBezTo>
                <a:lnTo>
                  <a:pt x="290" y="88"/>
                </a:lnTo>
                <a:close/>
                <a:moveTo>
                  <a:pt x="413" y="157"/>
                </a:moveTo>
                <a:cubicBezTo>
                  <a:pt x="413" y="91"/>
                  <a:pt x="413" y="91"/>
                  <a:pt x="413" y="91"/>
                </a:cubicBezTo>
                <a:cubicBezTo>
                  <a:pt x="418" y="86"/>
                  <a:pt x="423" y="83"/>
                  <a:pt x="429" y="83"/>
                </a:cubicBezTo>
                <a:cubicBezTo>
                  <a:pt x="436" y="83"/>
                  <a:pt x="437" y="86"/>
                  <a:pt x="437" y="96"/>
                </a:cubicBezTo>
                <a:cubicBezTo>
                  <a:pt x="437" y="157"/>
                  <a:pt x="437" y="157"/>
                  <a:pt x="437" y="157"/>
                </a:cubicBezTo>
                <a:cubicBezTo>
                  <a:pt x="468" y="157"/>
                  <a:pt x="468" y="157"/>
                  <a:pt x="468" y="157"/>
                </a:cubicBezTo>
                <a:cubicBezTo>
                  <a:pt x="468" y="91"/>
                  <a:pt x="468" y="91"/>
                  <a:pt x="468" y="91"/>
                </a:cubicBezTo>
                <a:cubicBezTo>
                  <a:pt x="468" y="76"/>
                  <a:pt x="466" y="71"/>
                  <a:pt x="462" y="66"/>
                </a:cubicBezTo>
                <a:cubicBezTo>
                  <a:pt x="457" y="61"/>
                  <a:pt x="451" y="59"/>
                  <a:pt x="443" y="59"/>
                </a:cubicBezTo>
                <a:cubicBezTo>
                  <a:pt x="431" y="59"/>
                  <a:pt x="423" y="63"/>
                  <a:pt x="412" y="73"/>
                </a:cubicBezTo>
                <a:cubicBezTo>
                  <a:pt x="412" y="69"/>
                  <a:pt x="412" y="69"/>
                  <a:pt x="412" y="69"/>
                </a:cubicBezTo>
                <a:cubicBezTo>
                  <a:pt x="412" y="63"/>
                  <a:pt x="409" y="60"/>
                  <a:pt x="403" y="60"/>
                </a:cubicBezTo>
                <a:cubicBezTo>
                  <a:pt x="374" y="60"/>
                  <a:pt x="374" y="60"/>
                  <a:pt x="374" y="60"/>
                </a:cubicBezTo>
                <a:cubicBezTo>
                  <a:pt x="374" y="71"/>
                  <a:pt x="374" y="71"/>
                  <a:pt x="374" y="71"/>
                </a:cubicBezTo>
                <a:cubicBezTo>
                  <a:pt x="376" y="71"/>
                  <a:pt x="376" y="71"/>
                  <a:pt x="376" y="71"/>
                </a:cubicBezTo>
                <a:cubicBezTo>
                  <a:pt x="381" y="71"/>
                  <a:pt x="383" y="73"/>
                  <a:pt x="383" y="78"/>
                </a:cubicBezTo>
                <a:cubicBezTo>
                  <a:pt x="383" y="157"/>
                  <a:pt x="383" y="157"/>
                  <a:pt x="383" y="157"/>
                </a:cubicBezTo>
                <a:lnTo>
                  <a:pt x="413" y="157"/>
                </a:lnTo>
                <a:close/>
                <a:moveTo>
                  <a:pt x="557" y="137"/>
                </a:moveTo>
                <a:cubicBezTo>
                  <a:pt x="515" y="137"/>
                  <a:pt x="515" y="137"/>
                  <a:pt x="515" y="137"/>
                </a:cubicBezTo>
                <a:cubicBezTo>
                  <a:pt x="555" y="80"/>
                  <a:pt x="555" y="80"/>
                  <a:pt x="555" y="80"/>
                </a:cubicBezTo>
                <a:cubicBezTo>
                  <a:pt x="555" y="60"/>
                  <a:pt x="555" y="60"/>
                  <a:pt x="555" y="60"/>
                </a:cubicBezTo>
                <a:cubicBezTo>
                  <a:pt x="492" y="60"/>
                  <a:pt x="492" y="60"/>
                  <a:pt x="492" y="60"/>
                </a:cubicBezTo>
                <a:cubicBezTo>
                  <a:pt x="485" y="60"/>
                  <a:pt x="482" y="63"/>
                  <a:pt x="482" y="71"/>
                </a:cubicBezTo>
                <a:cubicBezTo>
                  <a:pt x="482" y="88"/>
                  <a:pt x="482" y="88"/>
                  <a:pt x="482" y="88"/>
                </a:cubicBezTo>
                <a:cubicBezTo>
                  <a:pt x="493" y="88"/>
                  <a:pt x="493" y="88"/>
                  <a:pt x="493" y="88"/>
                </a:cubicBezTo>
                <a:cubicBezTo>
                  <a:pt x="493" y="86"/>
                  <a:pt x="493" y="86"/>
                  <a:pt x="493" y="86"/>
                </a:cubicBezTo>
                <a:cubicBezTo>
                  <a:pt x="493" y="82"/>
                  <a:pt x="495" y="80"/>
                  <a:pt x="500" y="80"/>
                </a:cubicBezTo>
                <a:cubicBezTo>
                  <a:pt x="522" y="80"/>
                  <a:pt x="522" y="80"/>
                  <a:pt x="522" y="80"/>
                </a:cubicBezTo>
                <a:cubicBezTo>
                  <a:pt x="481" y="137"/>
                  <a:pt x="481" y="137"/>
                  <a:pt x="481" y="137"/>
                </a:cubicBezTo>
                <a:cubicBezTo>
                  <a:pt x="481" y="157"/>
                  <a:pt x="481" y="157"/>
                  <a:pt x="481" y="157"/>
                </a:cubicBezTo>
                <a:cubicBezTo>
                  <a:pt x="557" y="157"/>
                  <a:pt x="557" y="157"/>
                  <a:pt x="557" y="157"/>
                </a:cubicBezTo>
                <a:lnTo>
                  <a:pt x="557" y="137"/>
                </a:lnTo>
                <a:close/>
                <a:moveTo>
                  <a:pt x="716" y="155"/>
                </a:moveTo>
                <a:cubicBezTo>
                  <a:pt x="716" y="45"/>
                  <a:pt x="716" y="45"/>
                  <a:pt x="716" y="45"/>
                </a:cubicBezTo>
                <a:cubicBezTo>
                  <a:pt x="716" y="36"/>
                  <a:pt x="713" y="33"/>
                  <a:pt x="705" y="33"/>
                </a:cubicBezTo>
                <a:cubicBezTo>
                  <a:pt x="679" y="33"/>
                  <a:pt x="679" y="33"/>
                  <a:pt x="679" y="33"/>
                </a:cubicBezTo>
                <a:cubicBezTo>
                  <a:pt x="679" y="46"/>
                  <a:pt x="679" y="46"/>
                  <a:pt x="679" y="46"/>
                </a:cubicBezTo>
                <a:cubicBezTo>
                  <a:pt x="680" y="46"/>
                  <a:pt x="680" y="46"/>
                  <a:pt x="680" y="46"/>
                </a:cubicBezTo>
                <a:cubicBezTo>
                  <a:pt x="686" y="46"/>
                  <a:pt x="687" y="47"/>
                  <a:pt x="687" y="54"/>
                </a:cubicBezTo>
                <a:cubicBezTo>
                  <a:pt x="687" y="155"/>
                  <a:pt x="687" y="155"/>
                  <a:pt x="687" y="155"/>
                </a:cubicBezTo>
                <a:lnTo>
                  <a:pt x="716" y="155"/>
                </a:lnTo>
                <a:close/>
                <a:moveTo>
                  <a:pt x="729" y="155"/>
                </a:moveTo>
                <a:cubicBezTo>
                  <a:pt x="757" y="155"/>
                  <a:pt x="757" y="155"/>
                  <a:pt x="757" y="155"/>
                </a:cubicBezTo>
                <a:cubicBezTo>
                  <a:pt x="757" y="69"/>
                  <a:pt x="757" y="69"/>
                  <a:pt x="757" y="69"/>
                </a:cubicBezTo>
                <a:cubicBezTo>
                  <a:pt x="757" y="61"/>
                  <a:pt x="754" y="58"/>
                  <a:pt x="746" y="58"/>
                </a:cubicBezTo>
                <a:cubicBezTo>
                  <a:pt x="729" y="58"/>
                  <a:pt x="729" y="58"/>
                  <a:pt x="729" y="58"/>
                </a:cubicBezTo>
                <a:lnTo>
                  <a:pt x="729" y="155"/>
                </a:lnTo>
                <a:close/>
                <a:moveTo>
                  <a:pt x="675" y="155"/>
                </a:moveTo>
                <a:cubicBezTo>
                  <a:pt x="675" y="58"/>
                  <a:pt x="675" y="58"/>
                  <a:pt x="675" y="58"/>
                </a:cubicBezTo>
                <a:cubicBezTo>
                  <a:pt x="658" y="58"/>
                  <a:pt x="658" y="58"/>
                  <a:pt x="658" y="58"/>
                </a:cubicBezTo>
                <a:cubicBezTo>
                  <a:pt x="650" y="58"/>
                  <a:pt x="646" y="61"/>
                  <a:pt x="646" y="69"/>
                </a:cubicBezTo>
                <a:cubicBezTo>
                  <a:pt x="646" y="155"/>
                  <a:pt x="646" y="155"/>
                  <a:pt x="646" y="155"/>
                </a:cubicBezTo>
                <a:lnTo>
                  <a:pt x="675" y="155"/>
                </a:lnTo>
                <a:close/>
                <a:moveTo>
                  <a:pt x="784" y="99"/>
                </a:moveTo>
                <a:cubicBezTo>
                  <a:pt x="784" y="147"/>
                  <a:pt x="749" y="182"/>
                  <a:pt x="702" y="182"/>
                </a:cubicBezTo>
                <a:cubicBezTo>
                  <a:pt x="654" y="182"/>
                  <a:pt x="619" y="147"/>
                  <a:pt x="619" y="99"/>
                </a:cubicBezTo>
                <a:cubicBezTo>
                  <a:pt x="619" y="51"/>
                  <a:pt x="654" y="15"/>
                  <a:pt x="702" y="15"/>
                </a:cubicBezTo>
                <a:cubicBezTo>
                  <a:pt x="749" y="15"/>
                  <a:pt x="784" y="51"/>
                  <a:pt x="784" y="99"/>
                </a:cubicBezTo>
                <a:moveTo>
                  <a:pt x="801" y="99"/>
                </a:moveTo>
                <a:cubicBezTo>
                  <a:pt x="801" y="42"/>
                  <a:pt x="759" y="0"/>
                  <a:pt x="702" y="0"/>
                </a:cubicBezTo>
                <a:cubicBezTo>
                  <a:pt x="645" y="0"/>
                  <a:pt x="602" y="42"/>
                  <a:pt x="602" y="99"/>
                </a:cubicBezTo>
                <a:cubicBezTo>
                  <a:pt x="602" y="156"/>
                  <a:pt x="645" y="198"/>
                  <a:pt x="702" y="198"/>
                </a:cubicBezTo>
                <a:cubicBezTo>
                  <a:pt x="759" y="198"/>
                  <a:pt x="801" y="156"/>
                  <a:pt x="801" y="99"/>
                </a:cubicBezTo>
                <a:moveTo>
                  <a:pt x="35" y="295"/>
                </a:moveTo>
                <a:cubicBezTo>
                  <a:pt x="13" y="295"/>
                  <a:pt x="2" y="281"/>
                  <a:pt x="2" y="258"/>
                </a:cubicBezTo>
                <a:cubicBezTo>
                  <a:pt x="2" y="251"/>
                  <a:pt x="2" y="242"/>
                  <a:pt x="7" y="234"/>
                </a:cubicBezTo>
                <a:cubicBezTo>
                  <a:pt x="13" y="224"/>
                  <a:pt x="23" y="218"/>
                  <a:pt x="38" y="218"/>
                </a:cubicBezTo>
                <a:cubicBezTo>
                  <a:pt x="51" y="218"/>
                  <a:pt x="58" y="223"/>
                  <a:pt x="58" y="223"/>
                </a:cubicBezTo>
                <a:cubicBezTo>
                  <a:pt x="58" y="233"/>
                  <a:pt x="58" y="233"/>
                  <a:pt x="58" y="233"/>
                </a:cubicBezTo>
                <a:cubicBezTo>
                  <a:pt x="58" y="233"/>
                  <a:pt x="52" y="226"/>
                  <a:pt x="38" y="226"/>
                </a:cubicBezTo>
                <a:cubicBezTo>
                  <a:pt x="19" y="226"/>
                  <a:pt x="12" y="241"/>
                  <a:pt x="12" y="257"/>
                </a:cubicBezTo>
                <a:cubicBezTo>
                  <a:pt x="12" y="277"/>
                  <a:pt x="20" y="287"/>
                  <a:pt x="36" y="287"/>
                </a:cubicBezTo>
                <a:cubicBezTo>
                  <a:pt x="43" y="287"/>
                  <a:pt x="47" y="285"/>
                  <a:pt x="47" y="285"/>
                </a:cubicBezTo>
                <a:cubicBezTo>
                  <a:pt x="47" y="261"/>
                  <a:pt x="47" y="261"/>
                  <a:pt x="47" y="261"/>
                </a:cubicBezTo>
                <a:cubicBezTo>
                  <a:pt x="58" y="261"/>
                  <a:pt x="58" y="261"/>
                  <a:pt x="58" y="261"/>
                </a:cubicBezTo>
                <a:cubicBezTo>
                  <a:pt x="58" y="289"/>
                  <a:pt x="58" y="289"/>
                  <a:pt x="58" y="289"/>
                </a:cubicBezTo>
                <a:cubicBezTo>
                  <a:pt x="58" y="289"/>
                  <a:pt x="51" y="295"/>
                  <a:pt x="35" y="295"/>
                </a:cubicBezTo>
                <a:close/>
                <a:moveTo>
                  <a:pt x="72" y="295"/>
                </a:moveTo>
                <a:cubicBezTo>
                  <a:pt x="72" y="213"/>
                  <a:pt x="72" y="213"/>
                  <a:pt x="72" y="213"/>
                </a:cubicBezTo>
                <a:cubicBezTo>
                  <a:pt x="83" y="212"/>
                  <a:pt x="83" y="212"/>
                  <a:pt x="83" y="212"/>
                </a:cubicBezTo>
                <a:cubicBezTo>
                  <a:pt x="83" y="295"/>
                  <a:pt x="83" y="295"/>
                  <a:pt x="83" y="295"/>
                </a:cubicBezTo>
                <a:lnTo>
                  <a:pt x="72" y="295"/>
                </a:lnTo>
                <a:close/>
                <a:moveTo>
                  <a:pt x="118" y="296"/>
                </a:moveTo>
                <a:cubicBezTo>
                  <a:pt x="104" y="296"/>
                  <a:pt x="95" y="286"/>
                  <a:pt x="95" y="268"/>
                </a:cubicBezTo>
                <a:cubicBezTo>
                  <a:pt x="95" y="250"/>
                  <a:pt x="103" y="238"/>
                  <a:pt x="119" y="238"/>
                </a:cubicBezTo>
                <a:cubicBezTo>
                  <a:pt x="133" y="238"/>
                  <a:pt x="142" y="248"/>
                  <a:pt x="142" y="266"/>
                </a:cubicBezTo>
                <a:cubicBezTo>
                  <a:pt x="142" y="284"/>
                  <a:pt x="134" y="296"/>
                  <a:pt x="118" y="296"/>
                </a:cubicBezTo>
                <a:close/>
                <a:moveTo>
                  <a:pt x="118" y="246"/>
                </a:moveTo>
                <a:cubicBezTo>
                  <a:pt x="109" y="246"/>
                  <a:pt x="105" y="253"/>
                  <a:pt x="105" y="267"/>
                </a:cubicBezTo>
                <a:cubicBezTo>
                  <a:pt x="105" y="279"/>
                  <a:pt x="108" y="288"/>
                  <a:pt x="118" y="288"/>
                </a:cubicBezTo>
                <a:cubicBezTo>
                  <a:pt x="128" y="288"/>
                  <a:pt x="132" y="281"/>
                  <a:pt x="132" y="267"/>
                </a:cubicBezTo>
                <a:cubicBezTo>
                  <a:pt x="132" y="255"/>
                  <a:pt x="129" y="246"/>
                  <a:pt x="118" y="246"/>
                </a:cubicBezTo>
                <a:close/>
                <a:moveTo>
                  <a:pt x="176" y="295"/>
                </a:moveTo>
                <a:cubicBezTo>
                  <a:pt x="167" y="295"/>
                  <a:pt x="163" y="291"/>
                  <a:pt x="163" y="291"/>
                </a:cubicBezTo>
                <a:cubicBezTo>
                  <a:pt x="154" y="295"/>
                  <a:pt x="154" y="295"/>
                  <a:pt x="154" y="295"/>
                </a:cubicBezTo>
                <a:cubicBezTo>
                  <a:pt x="154" y="213"/>
                  <a:pt x="154" y="213"/>
                  <a:pt x="154" y="213"/>
                </a:cubicBezTo>
                <a:cubicBezTo>
                  <a:pt x="164" y="212"/>
                  <a:pt x="164" y="212"/>
                  <a:pt x="164" y="212"/>
                </a:cubicBezTo>
                <a:cubicBezTo>
                  <a:pt x="164" y="245"/>
                  <a:pt x="164" y="245"/>
                  <a:pt x="164" y="245"/>
                </a:cubicBezTo>
                <a:cubicBezTo>
                  <a:pt x="164" y="245"/>
                  <a:pt x="168" y="238"/>
                  <a:pt x="178" y="238"/>
                </a:cubicBezTo>
                <a:cubicBezTo>
                  <a:pt x="193" y="238"/>
                  <a:pt x="199" y="250"/>
                  <a:pt x="199" y="265"/>
                </a:cubicBezTo>
                <a:cubicBezTo>
                  <a:pt x="199" y="290"/>
                  <a:pt x="187" y="295"/>
                  <a:pt x="176" y="295"/>
                </a:cubicBezTo>
                <a:close/>
                <a:moveTo>
                  <a:pt x="176" y="246"/>
                </a:moveTo>
                <a:cubicBezTo>
                  <a:pt x="169" y="246"/>
                  <a:pt x="164" y="250"/>
                  <a:pt x="164" y="257"/>
                </a:cubicBezTo>
                <a:cubicBezTo>
                  <a:pt x="164" y="284"/>
                  <a:pt x="164" y="284"/>
                  <a:pt x="164" y="284"/>
                </a:cubicBezTo>
                <a:cubicBezTo>
                  <a:pt x="164" y="284"/>
                  <a:pt x="167" y="288"/>
                  <a:pt x="174" y="288"/>
                </a:cubicBezTo>
                <a:cubicBezTo>
                  <a:pt x="184" y="288"/>
                  <a:pt x="189" y="281"/>
                  <a:pt x="189" y="267"/>
                </a:cubicBezTo>
                <a:cubicBezTo>
                  <a:pt x="189" y="252"/>
                  <a:pt x="184" y="246"/>
                  <a:pt x="176" y="246"/>
                </a:cubicBezTo>
                <a:close/>
                <a:moveTo>
                  <a:pt x="238" y="295"/>
                </a:moveTo>
                <a:cubicBezTo>
                  <a:pt x="238" y="288"/>
                  <a:pt x="238" y="288"/>
                  <a:pt x="238" y="288"/>
                </a:cubicBezTo>
                <a:cubicBezTo>
                  <a:pt x="238" y="288"/>
                  <a:pt x="235" y="295"/>
                  <a:pt x="224" y="295"/>
                </a:cubicBezTo>
                <a:cubicBezTo>
                  <a:pt x="212" y="295"/>
                  <a:pt x="208" y="287"/>
                  <a:pt x="208" y="279"/>
                </a:cubicBezTo>
                <a:cubicBezTo>
                  <a:pt x="208" y="262"/>
                  <a:pt x="222" y="261"/>
                  <a:pt x="232" y="261"/>
                </a:cubicBezTo>
                <a:cubicBezTo>
                  <a:pt x="238" y="260"/>
                  <a:pt x="238" y="260"/>
                  <a:pt x="238" y="260"/>
                </a:cubicBezTo>
                <a:cubicBezTo>
                  <a:pt x="238" y="256"/>
                  <a:pt x="238" y="256"/>
                  <a:pt x="238" y="256"/>
                </a:cubicBezTo>
                <a:cubicBezTo>
                  <a:pt x="238" y="252"/>
                  <a:pt x="238" y="246"/>
                  <a:pt x="227" y="246"/>
                </a:cubicBezTo>
                <a:cubicBezTo>
                  <a:pt x="218" y="246"/>
                  <a:pt x="213" y="251"/>
                  <a:pt x="213" y="251"/>
                </a:cubicBezTo>
                <a:cubicBezTo>
                  <a:pt x="213" y="242"/>
                  <a:pt x="213" y="242"/>
                  <a:pt x="213" y="242"/>
                </a:cubicBezTo>
                <a:cubicBezTo>
                  <a:pt x="213" y="242"/>
                  <a:pt x="218" y="238"/>
                  <a:pt x="230" y="238"/>
                </a:cubicBezTo>
                <a:cubicBezTo>
                  <a:pt x="247" y="238"/>
                  <a:pt x="248" y="249"/>
                  <a:pt x="248" y="256"/>
                </a:cubicBezTo>
                <a:cubicBezTo>
                  <a:pt x="248" y="294"/>
                  <a:pt x="248" y="294"/>
                  <a:pt x="248" y="294"/>
                </a:cubicBezTo>
                <a:lnTo>
                  <a:pt x="238" y="295"/>
                </a:lnTo>
                <a:close/>
                <a:moveTo>
                  <a:pt x="238" y="267"/>
                </a:moveTo>
                <a:cubicBezTo>
                  <a:pt x="232" y="268"/>
                  <a:pt x="232" y="268"/>
                  <a:pt x="232" y="268"/>
                </a:cubicBezTo>
                <a:cubicBezTo>
                  <a:pt x="224" y="268"/>
                  <a:pt x="218" y="270"/>
                  <a:pt x="218" y="278"/>
                </a:cubicBezTo>
                <a:cubicBezTo>
                  <a:pt x="218" y="282"/>
                  <a:pt x="220" y="287"/>
                  <a:pt x="227" y="287"/>
                </a:cubicBezTo>
                <a:cubicBezTo>
                  <a:pt x="234" y="287"/>
                  <a:pt x="238" y="283"/>
                  <a:pt x="238" y="277"/>
                </a:cubicBezTo>
                <a:lnTo>
                  <a:pt x="238" y="267"/>
                </a:lnTo>
                <a:close/>
                <a:moveTo>
                  <a:pt x="263" y="295"/>
                </a:moveTo>
                <a:cubicBezTo>
                  <a:pt x="263" y="213"/>
                  <a:pt x="263" y="213"/>
                  <a:pt x="263" y="213"/>
                </a:cubicBezTo>
                <a:cubicBezTo>
                  <a:pt x="273" y="212"/>
                  <a:pt x="273" y="212"/>
                  <a:pt x="273" y="212"/>
                </a:cubicBezTo>
                <a:cubicBezTo>
                  <a:pt x="273" y="295"/>
                  <a:pt x="273" y="295"/>
                  <a:pt x="273" y="295"/>
                </a:cubicBezTo>
                <a:lnTo>
                  <a:pt x="263" y="295"/>
                </a:lnTo>
                <a:close/>
                <a:moveTo>
                  <a:pt x="311" y="295"/>
                </a:moveTo>
                <a:cubicBezTo>
                  <a:pt x="311" y="219"/>
                  <a:pt x="311" y="219"/>
                  <a:pt x="311" y="219"/>
                </a:cubicBezTo>
                <a:cubicBezTo>
                  <a:pt x="322" y="219"/>
                  <a:pt x="322" y="219"/>
                  <a:pt x="322" y="219"/>
                </a:cubicBezTo>
                <a:cubicBezTo>
                  <a:pt x="322" y="295"/>
                  <a:pt x="322" y="295"/>
                  <a:pt x="322" y="295"/>
                </a:cubicBezTo>
                <a:lnTo>
                  <a:pt x="311" y="295"/>
                </a:lnTo>
                <a:close/>
                <a:moveTo>
                  <a:pt x="371" y="295"/>
                </a:moveTo>
                <a:cubicBezTo>
                  <a:pt x="371" y="261"/>
                  <a:pt x="371" y="261"/>
                  <a:pt x="371" y="261"/>
                </a:cubicBezTo>
                <a:cubicBezTo>
                  <a:pt x="371" y="255"/>
                  <a:pt x="371" y="247"/>
                  <a:pt x="359" y="247"/>
                </a:cubicBezTo>
                <a:cubicBezTo>
                  <a:pt x="354" y="247"/>
                  <a:pt x="348" y="249"/>
                  <a:pt x="348" y="257"/>
                </a:cubicBezTo>
                <a:cubicBezTo>
                  <a:pt x="348" y="295"/>
                  <a:pt x="348" y="295"/>
                  <a:pt x="348" y="295"/>
                </a:cubicBezTo>
                <a:cubicBezTo>
                  <a:pt x="337" y="295"/>
                  <a:pt x="337" y="295"/>
                  <a:pt x="337" y="295"/>
                </a:cubicBezTo>
                <a:cubicBezTo>
                  <a:pt x="337" y="239"/>
                  <a:pt x="337" y="239"/>
                  <a:pt x="337" y="239"/>
                </a:cubicBezTo>
                <a:cubicBezTo>
                  <a:pt x="347" y="239"/>
                  <a:pt x="347" y="239"/>
                  <a:pt x="347" y="239"/>
                </a:cubicBezTo>
                <a:cubicBezTo>
                  <a:pt x="347" y="246"/>
                  <a:pt x="347" y="246"/>
                  <a:pt x="347" y="246"/>
                </a:cubicBezTo>
                <a:cubicBezTo>
                  <a:pt x="347" y="246"/>
                  <a:pt x="351" y="238"/>
                  <a:pt x="363" y="238"/>
                </a:cubicBezTo>
                <a:cubicBezTo>
                  <a:pt x="369" y="238"/>
                  <a:pt x="373" y="240"/>
                  <a:pt x="376" y="242"/>
                </a:cubicBezTo>
                <a:cubicBezTo>
                  <a:pt x="381" y="247"/>
                  <a:pt x="381" y="254"/>
                  <a:pt x="381" y="259"/>
                </a:cubicBezTo>
                <a:cubicBezTo>
                  <a:pt x="381" y="295"/>
                  <a:pt x="381" y="295"/>
                  <a:pt x="381" y="295"/>
                </a:cubicBezTo>
                <a:lnTo>
                  <a:pt x="371" y="295"/>
                </a:lnTo>
                <a:close/>
                <a:moveTo>
                  <a:pt x="417" y="295"/>
                </a:moveTo>
                <a:cubicBezTo>
                  <a:pt x="407" y="295"/>
                  <a:pt x="407" y="295"/>
                  <a:pt x="407" y="295"/>
                </a:cubicBezTo>
                <a:cubicBezTo>
                  <a:pt x="388" y="239"/>
                  <a:pt x="388" y="239"/>
                  <a:pt x="388" y="239"/>
                </a:cubicBezTo>
                <a:cubicBezTo>
                  <a:pt x="399" y="239"/>
                  <a:pt x="399" y="239"/>
                  <a:pt x="399" y="239"/>
                </a:cubicBezTo>
                <a:cubicBezTo>
                  <a:pt x="410" y="275"/>
                  <a:pt x="410" y="275"/>
                  <a:pt x="410" y="275"/>
                </a:cubicBezTo>
                <a:cubicBezTo>
                  <a:pt x="412" y="280"/>
                  <a:pt x="412" y="285"/>
                  <a:pt x="412" y="285"/>
                </a:cubicBezTo>
                <a:cubicBezTo>
                  <a:pt x="412" y="285"/>
                  <a:pt x="413" y="281"/>
                  <a:pt x="415" y="275"/>
                </a:cubicBezTo>
                <a:cubicBezTo>
                  <a:pt x="427" y="239"/>
                  <a:pt x="427" y="239"/>
                  <a:pt x="427" y="239"/>
                </a:cubicBezTo>
                <a:cubicBezTo>
                  <a:pt x="436" y="239"/>
                  <a:pt x="436" y="239"/>
                  <a:pt x="436" y="239"/>
                </a:cubicBezTo>
                <a:lnTo>
                  <a:pt x="417" y="295"/>
                </a:lnTo>
                <a:close/>
                <a:moveTo>
                  <a:pt x="451" y="268"/>
                </a:moveTo>
                <a:cubicBezTo>
                  <a:pt x="451" y="279"/>
                  <a:pt x="454" y="288"/>
                  <a:pt x="468" y="288"/>
                </a:cubicBezTo>
                <a:cubicBezTo>
                  <a:pt x="478" y="288"/>
                  <a:pt x="483" y="282"/>
                  <a:pt x="483" y="282"/>
                </a:cubicBezTo>
                <a:cubicBezTo>
                  <a:pt x="482" y="291"/>
                  <a:pt x="482" y="291"/>
                  <a:pt x="482" y="291"/>
                </a:cubicBezTo>
                <a:cubicBezTo>
                  <a:pt x="482" y="291"/>
                  <a:pt x="478" y="295"/>
                  <a:pt x="465" y="295"/>
                </a:cubicBezTo>
                <a:cubicBezTo>
                  <a:pt x="454" y="295"/>
                  <a:pt x="441" y="291"/>
                  <a:pt x="441" y="267"/>
                </a:cubicBezTo>
                <a:cubicBezTo>
                  <a:pt x="441" y="250"/>
                  <a:pt x="448" y="238"/>
                  <a:pt x="464" y="238"/>
                </a:cubicBezTo>
                <a:cubicBezTo>
                  <a:pt x="483" y="238"/>
                  <a:pt x="485" y="254"/>
                  <a:pt x="485" y="266"/>
                </a:cubicBezTo>
                <a:cubicBezTo>
                  <a:pt x="485" y="268"/>
                  <a:pt x="485" y="268"/>
                  <a:pt x="485" y="268"/>
                </a:cubicBezTo>
                <a:lnTo>
                  <a:pt x="451" y="268"/>
                </a:lnTo>
                <a:close/>
                <a:moveTo>
                  <a:pt x="464" y="245"/>
                </a:moveTo>
                <a:cubicBezTo>
                  <a:pt x="452" y="245"/>
                  <a:pt x="451" y="256"/>
                  <a:pt x="451" y="261"/>
                </a:cubicBezTo>
                <a:cubicBezTo>
                  <a:pt x="475" y="261"/>
                  <a:pt x="475" y="261"/>
                  <a:pt x="475" y="261"/>
                </a:cubicBezTo>
                <a:cubicBezTo>
                  <a:pt x="475" y="253"/>
                  <a:pt x="474" y="245"/>
                  <a:pt x="464" y="245"/>
                </a:cubicBezTo>
                <a:close/>
                <a:moveTo>
                  <a:pt x="509" y="295"/>
                </a:moveTo>
                <a:cubicBezTo>
                  <a:pt x="499" y="295"/>
                  <a:pt x="494" y="291"/>
                  <a:pt x="494" y="291"/>
                </a:cubicBezTo>
                <a:cubicBezTo>
                  <a:pt x="493" y="282"/>
                  <a:pt x="493" y="282"/>
                  <a:pt x="493" y="282"/>
                </a:cubicBezTo>
                <a:cubicBezTo>
                  <a:pt x="493" y="282"/>
                  <a:pt x="499" y="288"/>
                  <a:pt x="509" y="288"/>
                </a:cubicBezTo>
                <a:cubicBezTo>
                  <a:pt x="515" y="288"/>
                  <a:pt x="519" y="286"/>
                  <a:pt x="519" y="281"/>
                </a:cubicBezTo>
                <a:cubicBezTo>
                  <a:pt x="519" y="276"/>
                  <a:pt x="517" y="275"/>
                  <a:pt x="512" y="272"/>
                </a:cubicBezTo>
                <a:cubicBezTo>
                  <a:pt x="506" y="269"/>
                  <a:pt x="506" y="269"/>
                  <a:pt x="506" y="269"/>
                </a:cubicBezTo>
                <a:cubicBezTo>
                  <a:pt x="501" y="266"/>
                  <a:pt x="495" y="262"/>
                  <a:pt x="495" y="253"/>
                </a:cubicBezTo>
                <a:cubicBezTo>
                  <a:pt x="495" y="240"/>
                  <a:pt x="506" y="238"/>
                  <a:pt x="512" y="238"/>
                </a:cubicBezTo>
                <a:cubicBezTo>
                  <a:pt x="522" y="238"/>
                  <a:pt x="526" y="242"/>
                  <a:pt x="526" y="242"/>
                </a:cubicBezTo>
                <a:cubicBezTo>
                  <a:pt x="526" y="251"/>
                  <a:pt x="526" y="251"/>
                  <a:pt x="526" y="251"/>
                </a:cubicBezTo>
                <a:cubicBezTo>
                  <a:pt x="526" y="251"/>
                  <a:pt x="521" y="246"/>
                  <a:pt x="513" y="246"/>
                </a:cubicBezTo>
                <a:cubicBezTo>
                  <a:pt x="505" y="246"/>
                  <a:pt x="504" y="250"/>
                  <a:pt x="504" y="252"/>
                </a:cubicBezTo>
                <a:cubicBezTo>
                  <a:pt x="504" y="257"/>
                  <a:pt x="507" y="258"/>
                  <a:pt x="511" y="261"/>
                </a:cubicBezTo>
                <a:cubicBezTo>
                  <a:pt x="517" y="264"/>
                  <a:pt x="517" y="264"/>
                  <a:pt x="517" y="264"/>
                </a:cubicBezTo>
                <a:cubicBezTo>
                  <a:pt x="523" y="267"/>
                  <a:pt x="528" y="271"/>
                  <a:pt x="528" y="279"/>
                </a:cubicBezTo>
                <a:cubicBezTo>
                  <a:pt x="528" y="293"/>
                  <a:pt x="517" y="295"/>
                  <a:pt x="509" y="295"/>
                </a:cubicBezTo>
                <a:close/>
                <a:moveTo>
                  <a:pt x="564" y="293"/>
                </a:moveTo>
                <a:cubicBezTo>
                  <a:pt x="564" y="293"/>
                  <a:pt x="561" y="295"/>
                  <a:pt x="555" y="295"/>
                </a:cubicBezTo>
                <a:cubicBezTo>
                  <a:pt x="551" y="295"/>
                  <a:pt x="547" y="294"/>
                  <a:pt x="544" y="290"/>
                </a:cubicBezTo>
                <a:cubicBezTo>
                  <a:pt x="542" y="287"/>
                  <a:pt x="541" y="283"/>
                  <a:pt x="541" y="278"/>
                </a:cubicBezTo>
                <a:cubicBezTo>
                  <a:pt x="541" y="246"/>
                  <a:pt x="541" y="246"/>
                  <a:pt x="541" y="246"/>
                </a:cubicBezTo>
                <a:cubicBezTo>
                  <a:pt x="536" y="246"/>
                  <a:pt x="536" y="246"/>
                  <a:pt x="536" y="246"/>
                </a:cubicBezTo>
                <a:cubicBezTo>
                  <a:pt x="536" y="239"/>
                  <a:pt x="536" y="239"/>
                  <a:pt x="536" y="239"/>
                </a:cubicBezTo>
                <a:cubicBezTo>
                  <a:pt x="541" y="239"/>
                  <a:pt x="541" y="239"/>
                  <a:pt x="541" y="239"/>
                </a:cubicBezTo>
                <a:cubicBezTo>
                  <a:pt x="541" y="229"/>
                  <a:pt x="541" y="229"/>
                  <a:pt x="541" y="229"/>
                </a:cubicBezTo>
                <a:cubicBezTo>
                  <a:pt x="551" y="227"/>
                  <a:pt x="551" y="227"/>
                  <a:pt x="551" y="227"/>
                </a:cubicBezTo>
                <a:cubicBezTo>
                  <a:pt x="551" y="239"/>
                  <a:pt x="551" y="239"/>
                  <a:pt x="551" y="239"/>
                </a:cubicBezTo>
                <a:cubicBezTo>
                  <a:pt x="565" y="239"/>
                  <a:pt x="565" y="239"/>
                  <a:pt x="565" y="239"/>
                </a:cubicBezTo>
                <a:cubicBezTo>
                  <a:pt x="565" y="246"/>
                  <a:pt x="565" y="246"/>
                  <a:pt x="565" y="246"/>
                </a:cubicBezTo>
                <a:cubicBezTo>
                  <a:pt x="551" y="246"/>
                  <a:pt x="551" y="246"/>
                  <a:pt x="551" y="246"/>
                </a:cubicBezTo>
                <a:cubicBezTo>
                  <a:pt x="551" y="278"/>
                  <a:pt x="551" y="278"/>
                  <a:pt x="551" y="278"/>
                </a:cubicBezTo>
                <a:cubicBezTo>
                  <a:pt x="551" y="281"/>
                  <a:pt x="552" y="284"/>
                  <a:pt x="553" y="285"/>
                </a:cubicBezTo>
                <a:cubicBezTo>
                  <a:pt x="554" y="287"/>
                  <a:pt x="555" y="288"/>
                  <a:pt x="558" y="288"/>
                </a:cubicBezTo>
                <a:cubicBezTo>
                  <a:pt x="563" y="288"/>
                  <a:pt x="565" y="285"/>
                  <a:pt x="565" y="285"/>
                </a:cubicBezTo>
                <a:lnTo>
                  <a:pt x="564" y="293"/>
                </a:lnTo>
                <a:close/>
                <a:moveTo>
                  <a:pt x="595" y="296"/>
                </a:moveTo>
                <a:cubicBezTo>
                  <a:pt x="581" y="296"/>
                  <a:pt x="572" y="286"/>
                  <a:pt x="572" y="268"/>
                </a:cubicBezTo>
                <a:cubicBezTo>
                  <a:pt x="572" y="250"/>
                  <a:pt x="579" y="238"/>
                  <a:pt x="596" y="238"/>
                </a:cubicBezTo>
                <a:cubicBezTo>
                  <a:pt x="610" y="238"/>
                  <a:pt x="619" y="248"/>
                  <a:pt x="619" y="266"/>
                </a:cubicBezTo>
                <a:cubicBezTo>
                  <a:pt x="619" y="284"/>
                  <a:pt x="611" y="296"/>
                  <a:pt x="595" y="296"/>
                </a:cubicBezTo>
                <a:close/>
                <a:moveTo>
                  <a:pt x="595" y="246"/>
                </a:moveTo>
                <a:cubicBezTo>
                  <a:pt x="586" y="246"/>
                  <a:pt x="582" y="253"/>
                  <a:pt x="582" y="267"/>
                </a:cubicBezTo>
                <a:cubicBezTo>
                  <a:pt x="582" y="279"/>
                  <a:pt x="585" y="288"/>
                  <a:pt x="595" y="288"/>
                </a:cubicBezTo>
                <a:cubicBezTo>
                  <a:pt x="604" y="288"/>
                  <a:pt x="608" y="281"/>
                  <a:pt x="608" y="267"/>
                </a:cubicBezTo>
                <a:cubicBezTo>
                  <a:pt x="608" y="255"/>
                  <a:pt x="605" y="246"/>
                  <a:pt x="595" y="246"/>
                </a:cubicBezTo>
                <a:close/>
                <a:moveTo>
                  <a:pt x="659" y="249"/>
                </a:moveTo>
                <a:cubicBezTo>
                  <a:pt x="659" y="249"/>
                  <a:pt x="657" y="247"/>
                  <a:pt x="651" y="247"/>
                </a:cubicBezTo>
                <a:cubicBezTo>
                  <a:pt x="644" y="247"/>
                  <a:pt x="641" y="253"/>
                  <a:pt x="641" y="259"/>
                </a:cubicBezTo>
                <a:cubicBezTo>
                  <a:pt x="641" y="295"/>
                  <a:pt x="641" y="295"/>
                  <a:pt x="641" y="295"/>
                </a:cubicBezTo>
                <a:cubicBezTo>
                  <a:pt x="631" y="295"/>
                  <a:pt x="631" y="295"/>
                  <a:pt x="631" y="295"/>
                </a:cubicBezTo>
                <a:cubicBezTo>
                  <a:pt x="631" y="239"/>
                  <a:pt x="631" y="239"/>
                  <a:pt x="631" y="239"/>
                </a:cubicBezTo>
                <a:cubicBezTo>
                  <a:pt x="641" y="239"/>
                  <a:pt x="641" y="239"/>
                  <a:pt x="641" y="239"/>
                </a:cubicBezTo>
                <a:cubicBezTo>
                  <a:pt x="641" y="247"/>
                  <a:pt x="641" y="247"/>
                  <a:pt x="641" y="247"/>
                </a:cubicBezTo>
                <a:cubicBezTo>
                  <a:pt x="641" y="247"/>
                  <a:pt x="644" y="238"/>
                  <a:pt x="653" y="238"/>
                </a:cubicBezTo>
                <a:cubicBezTo>
                  <a:pt x="658" y="238"/>
                  <a:pt x="660" y="240"/>
                  <a:pt x="660" y="240"/>
                </a:cubicBezTo>
                <a:lnTo>
                  <a:pt x="659" y="249"/>
                </a:lnTo>
                <a:close/>
                <a:moveTo>
                  <a:pt x="681" y="295"/>
                </a:moveTo>
                <a:cubicBezTo>
                  <a:pt x="670" y="295"/>
                  <a:pt x="665" y="291"/>
                  <a:pt x="665" y="291"/>
                </a:cubicBezTo>
                <a:cubicBezTo>
                  <a:pt x="665" y="282"/>
                  <a:pt x="665" y="282"/>
                  <a:pt x="665" y="282"/>
                </a:cubicBezTo>
                <a:cubicBezTo>
                  <a:pt x="665" y="282"/>
                  <a:pt x="670" y="288"/>
                  <a:pt x="680" y="288"/>
                </a:cubicBezTo>
                <a:cubicBezTo>
                  <a:pt x="686" y="288"/>
                  <a:pt x="690" y="286"/>
                  <a:pt x="690" y="281"/>
                </a:cubicBezTo>
                <a:cubicBezTo>
                  <a:pt x="690" y="276"/>
                  <a:pt x="689" y="275"/>
                  <a:pt x="683" y="272"/>
                </a:cubicBezTo>
                <a:cubicBezTo>
                  <a:pt x="677" y="269"/>
                  <a:pt x="677" y="269"/>
                  <a:pt x="677" y="269"/>
                </a:cubicBezTo>
                <a:cubicBezTo>
                  <a:pt x="672" y="266"/>
                  <a:pt x="666" y="262"/>
                  <a:pt x="666" y="253"/>
                </a:cubicBezTo>
                <a:cubicBezTo>
                  <a:pt x="666" y="240"/>
                  <a:pt x="677" y="238"/>
                  <a:pt x="684" y="238"/>
                </a:cubicBezTo>
                <a:cubicBezTo>
                  <a:pt x="693" y="238"/>
                  <a:pt x="697" y="242"/>
                  <a:pt x="697" y="242"/>
                </a:cubicBezTo>
                <a:cubicBezTo>
                  <a:pt x="697" y="251"/>
                  <a:pt x="697" y="251"/>
                  <a:pt x="697" y="251"/>
                </a:cubicBezTo>
                <a:cubicBezTo>
                  <a:pt x="697" y="251"/>
                  <a:pt x="692" y="246"/>
                  <a:pt x="684" y="246"/>
                </a:cubicBezTo>
                <a:cubicBezTo>
                  <a:pt x="676" y="246"/>
                  <a:pt x="675" y="250"/>
                  <a:pt x="675" y="252"/>
                </a:cubicBezTo>
                <a:cubicBezTo>
                  <a:pt x="675" y="257"/>
                  <a:pt x="678" y="258"/>
                  <a:pt x="683" y="261"/>
                </a:cubicBezTo>
                <a:cubicBezTo>
                  <a:pt x="689" y="264"/>
                  <a:pt x="689" y="264"/>
                  <a:pt x="689" y="264"/>
                </a:cubicBezTo>
                <a:cubicBezTo>
                  <a:pt x="694" y="267"/>
                  <a:pt x="700" y="271"/>
                  <a:pt x="700" y="279"/>
                </a:cubicBezTo>
                <a:cubicBezTo>
                  <a:pt x="700" y="293"/>
                  <a:pt x="689" y="295"/>
                  <a:pt x="681" y="295"/>
                </a:cubicBezTo>
                <a:close/>
              </a:path>
            </a:pathLst>
          </a:custGeom>
          <a:solidFill>
            <a:schemeClr val="bg1"/>
          </a:solidFill>
          <a:ln w="9525">
            <a:noFill/>
            <a:round/>
            <a:headEnd/>
            <a:tailEnd/>
          </a:ln>
        </p:spPr>
        <p:txBody>
          <a:bodyPr/>
          <a:lstStyle/>
          <a:p>
            <a:endParaRPr lang="de-DE" sz="1777" noProof="0">
              <a:solidFill>
                <a:schemeClr val="bg1"/>
              </a:solidFill>
              <a:latin typeface="Arial" panose="020B0604020202020204" pitchFamily="34" charset="0"/>
            </a:endParaRPr>
          </a:p>
        </p:txBody>
      </p:sp>
    </p:spTree>
    <p:extLst>
      <p:ext uri="{BB962C8B-B14F-4D97-AF65-F5344CB8AC3E}">
        <p14:creationId xmlns:p14="http://schemas.microsoft.com/office/powerpoint/2010/main" val="2306778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Figure 5b: Dividend yield over time</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dirty="0"/>
              <a:t>S&amp;P 500</a:t>
            </a:r>
            <a:endParaRPr lang="en-GB" dirty="0"/>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2024</a:t>
            </a:r>
          </a:p>
        </p:txBody>
      </p:sp>
      <p:graphicFrame>
        <p:nvGraphicFramePr>
          <p:cNvPr id="7" name="Content Placeholder 6">
            <a:extLst>
              <a:ext uri="{FF2B5EF4-FFF2-40B4-BE49-F238E27FC236}">
                <a16:creationId xmlns:a16="http://schemas.microsoft.com/office/drawing/2014/main" id="{B313AC82-047B-45F6-A245-016B44BB258B}"/>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733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Figure 5c: Dividend yield over time</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dirty="0"/>
              <a:t>Asia ex Japan</a:t>
            </a:r>
            <a:endParaRPr lang="en-GB" dirty="0"/>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2024</a:t>
            </a:r>
          </a:p>
        </p:txBody>
      </p:sp>
      <p:graphicFrame>
        <p:nvGraphicFramePr>
          <p:cNvPr id="7" name="Content Placeholder 6">
            <a:extLst>
              <a:ext uri="{FF2B5EF4-FFF2-40B4-BE49-F238E27FC236}">
                <a16:creationId xmlns:a16="http://schemas.microsoft.com/office/drawing/2014/main" id="{4D6C550B-FEC1-4932-A485-8D5B09797E80}"/>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4464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85534-68EC-1495-C4EF-070DC3E75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4A3FEA-3474-EC28-A6A1-B64E3858AD5C}"/>
              </a:ext>
            </a:extLst>
          </p:cNvPr>
          <p:cNvSpPr>
            <a:spLocks noGrp="1"/>
          </p:cNvSpPr>
          <p:nvPr>
            <p:ph type="title"/>
          </p:nvPr>
        </p:nvSpPr>
        <p:spPr/>
        <p:txBody>
          <a:bodyPr/>
          <a:lstStyle/>
          <a:p>
            <a:r>
              <a:rPr lang="en-US" dirty="0"/>
              <a:t>Figure 6a: Number of companies with dividend increases and</a:t>
            </a:r>
            <a:br>
              <a:rPr lang="en-US" dirty="0"/>
            </a:br>
            <a:r>
              <a:rPr lang="en-US" dirty="0"/>
              <a:t>decreases in the years 2004-2024</a:t>
            </a:r>
          </a:p>
        </p:txBody>
      </p:sp>
      <p:sp>
        <p:nvSpPr>
          <p:cNvPr id="3" name="Text Placeholder 2">
            <a:extLst>
              <a:ext uri="{FF2B5EF4-FFF2-40B4-BE49-F238E27FC236}">
                <a16:creationId xmlns:a16="http://schemas.microsoft.com/office/drawing/2014/main" id="{2910A06E-7442-8562-E722-BF71F2A27DD2}"/>
              </a:ext>
            </a:extLst>
          </p:cNvPr>
          <p:cNvSpPr>
            <a:spLocks noGrp="1"/>
          </p:cNvSpPr>
          <p:nvPr>
            <p:ph type="body" sz="quarter" idx="23"/>
          </p:nvPr>
        </p:nvSpPr>
        <p:spPr/>
        <p:txBody>
          <a:bodyPr/>
          <a:lstStyle/>
          <a:p>
            <a:r>
              <a:rPr lang="de-DE" dirty="0"/>
              <a:t>STOXX Europe 600</a:t>
            </a:r>
            <a:endParaRPr lang="en-GB" dirty="0"/>
          </a:p>
        </p:txBody>
      </p:sp>
      <p:sp>
        <p:nvSpPr>
          <p:cNvPr id="6" name="Text Placeholder 5">
            <a:extLst>
              <a:ext uri="{FF2B5EF4-FFF2-40B4-BE49-F238E27FC236}">
                <a16:creationId xmlns:a16="http://schemas.microsoft.com/office/drawing/2014/main" id="{379F6913-8DF3-7538-C056-BE192F48438D}"/>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2024</a:t>
            </a:r>
          </a:p>
        </p:txBody>
      </p:sp>
      <p:graphicFrame>
        <p:nvGraphicFramePr>
          <p:cNvPr id="7" name="Content Placeholder 6">
            <a:extLst>
              <a:ext uri="{FF2B5EF4-FFF2-40B4-BE49-F238E27FC236}">
                <a16:creationId xmlns:a16="http://schemas.microsoft.com/office/drawing/2014/main" id="{331F0363-D602-2D47-43C4-410BC2ADBD0B}"/>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854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BF3EF-ED77-8E32-173F-59212C3C3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DC918-5BF3-12C9-C39C-7A4C8875D569}"/>
              </a:ext>
            </a:extLst>
          </p:cNvPr>
          <p:cNvSpPr>
            <a:spLocks noGrp="1"/>
          </p:cNvSpPr>
          <p:nvPr>
            <p:ph type="title"/>
          </p:nvPr>
        </p:nvSpPr>
        <p:spPr/>
        <p:txBody>
          <a:bodyPr/>
          <a:lstStyle/>
          <a:p>
            <a:r>
              <a:rPr lang="en-US" dirty="0"/>
              <a:t>Figure 6b: Number of companies with dividend increases and</a:t>
            </a:r>
            <a:br>
              <a:rPr lang="en-US" dirty="0"/>
            </a:br>
            <a:r>
              <a:rPr lang="en-US" dirty="0"/>
              <a:t>decreases in the years 2004-2024</a:t>
            </a:r>
          </a:p>
        </p:txBody>
      </p:sp>
      <p:sp>
        <p:nvSpPr>
          <p:cNvPr id="3" name="Text Placeholder 2">
            <a:extLst>
              <a:ext uri="{FF2B5EF4-FFF2-40B4-BE49-F238E27FC236}">
                <a16:creationId xmlns:a16="http://schemas.microsoft.com/office/drawing/2014/main" id="{C8BD8D81-172E-1649-7466-1A3CBFA5A029}"/>
              </a:ext>
            </a:extLst>
          </p:cNvPr>
          <p:cNvSpPr>
            <a:spLocks noGrp="1"/>
          </p:cNvSpPr>
          <p:nvPr>
            <p:ph type="body" sz="quarter" idx="23"/>
          </p:nvPr>
        </p:nvSpPr>
        <p:spPr/>
        <p:txBody>
          <a:bodyPr/>
          <a:lstStyle/>
          <a:p>
            <a:r>
              <a:rPr lang="de-DE" dirty="0"/>
              <a:t>S&amp;P 500</a:t>
            </a:r>
            <a:endParaRPr lang="en-GB" dirty="0"/>
          </a:p>
        </p:txBody>
      </p:sp>
      <p:sp>
        <p:nvSpPr>
          <p:cNvPr id="6" name="Text Placeholder 5">
            <a:extLst>
              <a:ext uri="{FF2B5EF4-FFF2-40B4-BE49-F238E27FC236}">
                <a16:creationId xmlns:a16="http://schemas.microsoft.com/office/drawing/2014/main" id="{721C56D9-C543-5E54-D266-0BD5E31982D5}"/>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2024</a:t>
            </a:r>
          </a:p>
        </p:txBody>
      </p:sp>
      <p:graphicFrame>
        <p:nvGraphicFramePr>
          <p:cNvPr id="7" name="Content Placeholder 6">
            <a:extLst>
              <a:ext uri="{FF2B5EF4-FFF2-40B4-BE49-F238E27FC236}">
                <a16:creationId xmlns:a16="http://schemas.microsoft.com/office/drawing/2014/main" id="{3E5972D4-BD8E-B587-9433-679B1DC71636}"/>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4456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77764-98B2-2EE9-80E3-5C9BD5A73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7A1BD2-2B84-5034-6A57-D473CCAB4F99}"/>
              </a:ext>
            </a:extLst>
          </p:cNvPr>
          <p:cNvSpPr>
            <a:spLocks noGrp="1"/>
          </p:cNvSpPr>
          <p:nvPr>
            <p:ph type="title"/>
          </p:nvPr>
        </p:nvSpPr>
        <p:spPr/>
        <p:txBody>
          <a:bodyPr/>
          <a:lstStyle/>
          <a:p>
            <a:r>
              <a:rPr lang="en-US" dirty="0"/>
              <a:t>Figure 6c: Number of companies with dividend increases and</a:t>
            </a:r>
            <a:br>
              <a:rPr lang="en-US" dirty="0"/>
            </a:br>
            <a:r>
              <a:rPr lang="en-US" dirty="0"/>
              <a:t>decreases in the years 2004-2024</a:t>
            </a:r>
          </a:p>
        </p:txBody>
      </p:sp>
      <p:sp>
        <p:nvSpPr>
          <p:cNvPr id="3" name="Text Placeholder 2">
            <a:extLst>
              <a:ext uri="{FF2B5EF4-FFF2-40B4-BE49-F238E27FC236}">
                <a16:creationId xmlns:a16="http://schemas.microsoft.com/office/drawing/2014/main" id="{CCAC9A66-5CAA-86A3-E8F4-EB557260A843}"/>
              </a:ext>
            </a:extLst>
          </p:cNvPr>
          <p:cNvSpPr>
            <a:spLocks noGrp="1"/>
          </p:cNvSpPr>
          <p:nvPr>
            <p:ph type="body" sz="quarter" idx="23"/>
          </p:nvPr>
        </p:nvSpPr>
        <p:spPr/>
        <p:txBody>
          <a:bodyPr/>
          <a:lstStyle/>
          <a:p>
            <a:r>
              <a:rPr lang="de-DE" dirty="0"/>
              <a:t>Asia ex Japan</a:t>
            </a:r>
            <a:endParaRPr lang="en-GB" dirty="0"/>
          </a:p>
        </p:txBody>
      </p:sp>
      <p:sp>
        <p:nvSpPr>
          <p:cNvPr id="6" name="Text Placeholder 5">
            <a:extLst>
              <a:ext uri="{FF2B5EF4-FFF2-40B4-BE49-F238E27FC236}">
                <a16:creationId xmlns:a16="http://schemas.microsoft.com/office/drawing/2014/main" id="{E872F967-0263-51A7-A332-C428618F8F14}"/>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2024</a:t>
            </a:r>
          </a:p>
        </p:txBody>
      </p:sp>
      <p:graphicFrame>
        <p:nvGraphicFramePr>
          <p:cNvPr id="7" name="Content Placeholder 6">
            <a:extLst>
              <a:ext uri="{FF2B5EF4-FFF2-40B4-BE49-F238E27FC236}">
                <a16:creationId xmlns:a16="http://schemas.microsoft.com/office/drawing/2014/main" id="{B82FD6DA-2C1C-3DA4-FD01-36EE506FE5E5}"/>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0726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CB3F-71D6-2506-D9F6-8FB1DD3C6D2E}"/>
              </a:ext>
            </a:extLst>
          </p:cNvPr>
          <p:cNvSpPr>
            <a:spLocks noGrp="1"/>
          </p:cNvSpPr>
          <p:nvPr>
            <p:ph type="title"/>
          </p:nvPr>
        </p:nvSpPr>
        <p:spPr/>
        <p:txBody>
          <a:bodyPr/>
          <a:lstStyle/>
          <a:p>
            <a:r>
              <a:rPr lang="de-DE" dirty="0"/>
              <a:t>Figure 7: </a:t>
            </a:r>
            <a:r>
              <a:rPr lang="en-US" dirty="0"/>
              <a:t>Volatility of S&amp;P 500 Group Earnings and Dividends from the Beginning of 1975 to December 2024 (% p.a., quarterly basis)</a:t>
            </a:r>
            <a:endParaRPr lang="en-GB" dirty="0"/>
          </a:p>
        </p:txBody>
      </p:sp>
      <p:sp>
        <p:nvSpPr>
          <p:cNvPr id="6" name="Text Placeholder 5">
            <a:extLst>
              <a:ext uri="{FF2B5EF4-FFF2-40B4-BE49-F238E27FC236}">
                <a16:creationId xmlns:a16="http://schemas.microsoft.com/office/drawing/2014/main" id="{4A19C915-C6A0-99B4-C228-A7E3B793562C}"/>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a:t>
            </a:r>
          </a:p>
        </p:txBody>
      </p:sp>
      <p:sp>
        <p:nvSpPr>
          <p:cNvPr id="4" name="Content Placeholder 3" descr="&lt;Chart&gt;&lt;ImageInfo ChartType=&quot;None&quot; Version=&quot;5.34.1270.0&quot; GUID=&quot;4dd6749d61c747f68968602a7ef7a4ef&quot; DsId=&quot;ZAGF560&quot; T1SubID=&quot;&quot; Width=&quot;1193&quot; Height=&quot;398&quot; Format=&quot;emf&quot; ChartGroupUID=&quot;045fc1dd-d135-495b-9896-862b0960cf4b&quot; GroupName=&quot;Charts Lucas Schulz&quot; ChartName=&quot;Shiller Chart Nominal Data ENG&quot; ChartStyleName=&quot;AGI GMTR full page&quot; GroupNameEncoded=&quot;Charts+Lucas+Schulz&quot; ChartNameEncoded=&quot;Shiller+Chart+Nominal+Data+ENG&quot; ChartStyleNameEncoded=&quot;AGI+GMTR+full+page&quot; ShortCode=&quot;&quot; ChartOwner=&quot;ZAGF560&quot; TemplateId=&quot;&quot; TemplateName=&quot;&quot; TemplateNameEncoded=&quot;&quot; EditionId=&quot;&quot; EditionGenerationDate=&quot;&quot; RefreshDate=&quot;07.01.2025 11:10:0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quot; DoStretch=&quot;true&quot; Pr=&quot;&quot; RetrieveParams=&quot;&quot; /&gt;&lt;/Chart&gt;">
            <a:extLst>
              <a:ext uri="{FF2B5EF4-FFF2-40B4-BE49-F238E27FC236}">
                <a16:creationId xmlns:a16="http://schemas.microsoft.com/office/drawing/2014/main" id="{89923E76-EEF7-7541-E710-9296AC742179}"/>
              </a:ext>
            </a:extLst>
          </p:cNvPr>
          <p:cNvSpPr>
            <a:spLocks noGrp="1"/>
          </p:cNvSpPr>
          <p:nvPr>
            <p:ph sz="quarter" idx="21"/>
          </p:nvPr>
        </p:nvSpPr>
        <p:spPr>
          <a:blipFill>
            <a:blip r:embed="rId2"/>
            <a:stretch>
              <a:fillRect/>
            </a:stretch>
          </a:blipFill>
        </p:spPr>
        <p:txBody>
          <a:bodyPr/>
          <a:lstStyle/>
          <a:p>
            <a:pPr marL="0" indent="0">
              <a:buNone/>
            </a:pPr>
            <a:r>
              <a:rPr lang="de-DE"/>
              <a:t> </a:t>
            </a:r>
          </a:p>
        </p:txBody>
      </p:sp>
    </p:spTree>
    <p:extLst>
      <p:ext uri="{BB962C8B-B14F-4D97-AF65-F5344CB8AC3E}">
        <p14:creationId xmlns:p14="http://schemas.microsoft.com/office/powerpoint/2010/main" val="1887159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CB3F-71D6-2506-D9F6-8FB1DD3C6D2E}"/>
              </a:ext>
            </a:extLst>
          </p:cNvPr>
          <p:cNvSpPr>
            <a:spLocks noGrp="1"/>
          </p:cNvSpPr>
          <p:nvPr>
            <p:ph type="title"/>
          </p:nvPr>
        </p:nvSpPr>
        <p:spPr/>
        <p:txBody>
          <a:bodyPr/>
          <a:lstStyle/>
          <a:p>
            <a:r>
              <a:rPr lang="de-DE" dirty="0"/>
              <a:t>Figure 8a</a:t>
            </a:r>
            <a:endParaRPr lang="en-GB" dirty="0"/>
          </a:p>
        </p:txBody>
      </p:sp>
      <p:sp>
        <p:nvSpPr>
          <p:cNvPr id="3" name="Text Placeholder 2">
            <a:extLst>
              <a:ext uri="{FF2B5EF4-FFF2-40B4-BE49-F238E27FC236}">
                <a16:creationId xmlns:a16="http://schemas.microsoft.com/office/drawing/2014/main" id="{7B4B7CA4-D809-85FF-17FA-70C2CE2959D8}"/>
              </a:ext>
            </a:extLst>
          </p:cNvPr>
          <p:cNvSpPr>
            <a:spLocks noGrp="1"/>
          </p:cNvSpPr>
          <p:nvPr>
            <p:ph type="body" sz="quarter" idx="23"/>
          </p:nvPr>
        </p:nvSpPr>
        <p:spPr/>
        <p:txBody>
          <a:bodyPr/>
          <a:lstStyle/>
          <a:p>
            <a:r>
              <a:rPr lang="en-US" dirty="0"/>
              <a:t>Volatility of dividend payers vs. non-payers - STOXX Europe 600</a:t>
            </a:r>
            <a:endParaRPr lang="en-GB" dirty="0"/>
          </a:p>
        </p:txBody>
      </p:sp>
      <p:sp>
        <p:nvSpPr>
          <p:cNvPr id="11" name="Text Placeholder 10">
            <a:extLst>
              <a:ext uri="{FF2B5EF4-FFF2-40B4-BE49-F238E27FC236}">
                <a16:creationId xmlns:a16="http://schemas.microsoft.com/office/drawing/2014/main" id="{416DA18E-A572-14D0-07BE-E2B22590FAF6}"/>
              </a:ext>
            </a:extLst>
          </p:cNvPr>
          <p:cNvSpPr>
            <a:spLocks noGrp="1"/>
          </p:cNvSpPr>
          <p:nvPr>
            <p:ph type="body" sz="quarter" idx="24"/>
          </p:nvPr>
        </p:nvSpPr>
        <p:spPr/>
        <p:txBody>
          <a:bodyPr/>
          <a:lstStyle/>
          <a:p>
            <a:r>
              <a:rPr lang="en-US" dirty="0"/>
              <a:t>Stocks that do not pay a dividend fluctuate more on average than those that pay a dividend</a:t>
            </a:r>
            <a:endParaRPr lang="de-DE" dirty="0"/>
          </a:p>
        </p:txBody>
      </p:sp>
      <p:sp>
        <p:nvSpPr>
          <p:cNvPr id="6" name="Text Placeholder 5">
            <a:extLst>
              <a:ext uri="{FF2B5EF4-FFF2-40B4-BE49-F238E27FC236}">
                <a16:creationId xmlns:a16="http://schemas.microsoft.com/office/drawing/2014/main" id="{4A19C915-C6A0-99B4-C228-A7E3B793562C}"/>
              </a:ext>
            </a:extLst>
          </p:cNvPr>
          <p:cNvSpPr>
            <a:spLocks noGrp="1"/>
          </p:cNvSpPr>
          <p:nvPr>
            <p:ph type="body" sz="quarter" idx="22"/>
          </p:nvPr>
        </p:nvSpPr>
        <p:spPr/>
        <p:txBody>
          <a:bodyPr/>
          <a:lstStyle/>
          <a:p>
            <a:r>
              <a:rPr lang="en-US" dirty="0"/>
              <a:t>Equally weighted 30-day volatility of dividend payers and non-payers, respectively,</a:t>
            </a:r>
          </a:p>
          <a:p>
            <a:r>
              <a:rPr lang="en-US" dirty="0"/>
              <a:t>Source: LSEG </a:t>
            </a:r>
            <a:r>
              <a:rPr lang="en-US" dirty="0" err="1"/>
              <a:t>Datastream</a:t>
            </a:r>
            <a:r>
              <a:rPr lang="en-US" dirty="0"/>
              <a:t>, Allianz Global Investors Global Capital Markets &amp; Thematic Research. Past performance does not predict future returns. Data as of December 2024</a:t>
            </a:r>
          </a:p>
        </p:txBody>
      </p:sp>
      <p:graphicFrame>
        <p:nvGraphicFramePr>
          <p:cNvPr id="8" name="Content Placeholder 7">
            <a:extLst>
              <a:ext uri="{FF2B5EF4-FFF2-40B4-BE49-F238E27FC236}">
                <a16:creationId xmlns:a16="http://schemas.microsoft.com/office/drawing/2014/main" id="{00000000-0008-0000-0200-000002000000}"/>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2199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CB3F-71D6-2506-D9F6-8FB1DD3C6D2E}"/>
              </a:ext>
            </a:extLst>
          </p:cNvPr>
          <p:cNvSpPr>
            <a:spLocks noGrp="1"/>
          </p:cNvSpPr>
          <p:nvPr>
            <p:ph type="title"/>
          </p:nvPr>
        </p:nvSpPr>
        <p:spPr/>
        <p:txBody>
          <a:bodyPr/>
          <a:lstStyle/>
          <a:p>
            <a:r>
              <a:rPr lang="de-DE" dirty="0"/>
              <a:t>Figure 8b</a:t>
            </a:r>
            <a:endParaRPr lang="en-GB" dirty="0"/>
          </a:p>
        </p:txBody>
      </p:sp>
      <p:sp>
        <p:nvSpPr>
          <p:cNvPr id="3" name="Text Placeholder 2">
            <a:extLst>
              <a:ext uri="{FF2B5EF4-FFF2-40B4-BE49-F238E27FC236}">
                <a16:creationId xmlns:a16="http://schemas.microsoft.com/office/drawing/2014/main" id="{7B4B7CA4-D809-85FF-17FA-70C2CE2959D8}"/>
              </a:ext>
            </a:extLst>
          </p:cNvPr>
          <p:cNvSpPr>
            <a:spLocks noGrp="1"/>
          </p:cNvSpPr>
          <p:nvPr>
            <p:ph type="body" sz="quarter" idx="23"/>
          </p:nvPr>
        </p:nvSpPr>
        <p:spPr/>
        <p:txBody>
          <a:bodyPr/>
          <a:lstStyle/>
          <a:p>
            <a:r>
              <a:rPr lang="en-US" dirty="0"/>
              <a:t>Volatility of dividend payers vs. non-payers – S&amp;P 500</a:t>
            </a:r>
            <a:endParaRPr lang="en-GB" dirty="0"/>
          </a:p>
        </p:txBody>
      </p:sp>
      <p:sp>
        <p:nvSpPr>
          <p:cNvPr id="10" name="Text Placeholder 9">
            <a:extLst>
              <a:ext uri="{FF2B5EF4-FFF2-40B4-BE49-F238E27FC236}">
                <a16:creationId xmlns:a16="http://schemas.microsoft.com/office/drawing/2014/main" id="{1542000A-6701-CA3B-B137-AD7B5F4D9507}"/>
              </a:ext>
            </a:extLst>
          </p:cNvPr>
          <p:cNvSpPr>
            <a:spLocks noGrp="1"/>
          </p:cNvSpPr>
          <p:nvPr>
            <p:ph type="body" sz="quarter" idx="24"/>
          </p:nvPr>
        </p:nvSpPr>
        <p:spPr/>
        <p:txBody>
          <a:bodyPr/>
          <a:lstStyle/>
          <a:p>
            <a:r>
              <a:rPr lang="en-US" dirty="0"/>
              <a:t>Stocks that do not pay a dividend fluctuate more on average than those that pay a dividend</a:t>
            </a:r>
            <a:endParaRPr lang="de-DE" dirty="0"/>
          </a:p>
        </p:txBody>
      </p:sp>
      <p:sp>
        <p:nvSpPr>
          <p:cNvPr id="6" name="Text Placeholder 5">
            <a:extLst>
              <a:ext uri="{FF2B5EF4-FFF2-40B4-BE49-F238E27FC236}">
                <a16:creationId xmlns:a16="http://schemas.microsoft.com/office/drawing/2014/main" id="{4A19C915-C6A0-99B4-C228-A7E3B793562C}"/>
              </a:ext>
            </a:extLst>
          </p:cNvPr>
          <p:cNvSpPr>
            <a:spLocks noGrp="1"/>
          </p:cNvSpPr>
          <p:nvPr>
            <p:ph type="body" sz="quarter" idx="22"/>
          </p:nvPr>
        </p:nvSpPr>
        <p:spPr/>
        <p:txBody>
          <a:bodyPr/>
          <a:lstStyle/>
          <a:p>
            <a:r>
              <a:rPr lang="en-US" dirty="0"/>
              <a:t>Equally weighted 30-day volatility of dividend payers and non-payers, respectively,</a:t>
            </a:r>
          </a:p>
          <a:p>
            <a:r>
              <a:rPr lang="en-US" dirty="0"/>
              <a:t>Source: LSEG </a:t>
            </a:r>
            <a:r>
              <a:rPr lang="en-US" dirty="0" err="1"/>
              <a:t>Datastream</a:t>
            </a:r>
            <a:r>
              <a:rPr lang="en-US" dirty="0"/>
              <a:t>, Allianz Global Investors Global Capital Markets &amp; Thematic Research. Past performance does not predict future returns. Data as of December 2024</a:t>
            </a:r>
          </a:p>
        </p:txBody>
      </p:sp>
      <p:graphicFrame>
        <p:nvGraphicFramePr>
          <p:cNvPr id="7" name="Content Placeholder 6">
            <a:extLst>
              <a:ext uri="{FF2B5EF4-FFF2-40B4-BE49-F238E27FC236}">
                <a16:creationId xmlns:a16="http://schemas.microsoft.com/office/drawing/2014/main" id="{00000000-0008-0000-0200-000004000000}"/>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7157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CB3F-71D6-2506-D9F6-8FB1DD3C6D2E}"/>
              </a:ext>
            </a:extLst>
          </p:cNvPr>
          <p:cNvSpPr>
            <a:spLocks noGrp="1"/>
          </p:cNvSpPr>
          <p:nvPr>
            <p:ph type="title"/>
          </p:nvPr>
        </p:nvSpPr>
        <p:spPr/>
        <p:txBody>
          <a:bodyPr/>
          <a:lstStyle/>
          <a:p>
            <a:r>
              <a:rPr lang="de-DE" dirty="0"/>
              <a:t>Figure 8c</a:t>
            </a:r>
            <a:endParaRPr lang="en-GB" dirty="0"/>
          </a:p>
        </p:txBody>
      </p:sp>
      <p:sp>
        <p:nvSpPr>
          <p:cNvPr id="3" name="Text Placeholder 2">
            <a:extLst>
              <a:ext uri="{FF2B5EF4-FFF2-40B4-BE49-F238E27FC236}">
                <a16:creationId xmlns:a16="http://schemas.microsoft.com/office/drawing/2014/main" id="{7B4B7CA4-D809-85FF-17FA-70C2CE2959D8}"/>
              </a:ext>
            </a:extLst>
          </p:cNvPr>
          <p:cNvSpPr>
            <a:spLocks noGrp="1"/>
          </p:cNvSpPr>
          <p:nvPr>
            <p:ph type="body" sz="quarter" idx="23"/>
          </p:nvPr>
        </p:nvSpPr>
        <p:spPr/>
        <p:txBody>
          <a:bodyPr/>
          <a:lstStyle/>
          <a:p>
            <a:r>
              <a:rPr lang="en-US" dirty="0"/>
              <a:t>Volatility of dividend payers vs. non-payers – Refinitiv Asia ex Japan Universe</a:t>
            </a:r>
            <a:endParaRPr lang="en-GB" dirty="0"/>
          </a:p>
        </p:txBody>
      </p:sp>
      <p:sp>
        <p:nvSpPr>
          <p:cNvPr id="10" name="Text Placeholder 9">
            <a:extLst>
              <a:ext uri="{FF2B5EF4-FFF2-40B4-BE49-F238E27FC236}">
                <a16:creationId xmlns:a16="http://schemas.microsoft.com/office/drawing/2014/main" id="{309BF516-B3A6-E558-E920-547EA8566A70}"/>
              </a:ext>
            </a:extLst>
          </p:cNvPr>
          <p:cNvSpPr>
            <a:spLocks noGrp="1"/>
          </p:cNvSpPr>
          <p:nvPr>
            <p:ph type="body" sz="quarter" idx="24"/>
          </p:nvPr>
        </p:nvSpPr>
        <p:spPr/>
        <p:txBody>
          <a:bodyPr/>
          <a:lstStyle/>
          <a:p>
            <a:r>
              <a:rPr lang="en-US" dirty="0"/>
              <a:t>Stocks that do not pay a dividend fluctuate more on average than those that pay a dividend</a:t>
            </a:r>
            <a:endParaRPr lang="de-DE" dirty="0"/>
          </a:p>
          <a:p>
            <a:endParaRPr lang="de-DE" dirty="0"/>
          </a:p>
        </p:txBody>
      </p:sp>
      <p:sp>
        <p:nvSpPr>
          <p:cNvPr id="6" name="Text Placeholder 5">
            <a:extLst>
              <a:ext uri="{FF2B5EF4-FFF2-40B4-BE49-F238E27FC236}">
                <a16:creationId xmlns:a16="http://schemas.microsoft.com/office/drawing/2014/main" id="{4A19C915-C6A0-99B4-C228-A7E3B793562C}"/>
              </a:ext>
            </a:extLst>
          </p:cNvPr>
          <p:cNvSpPr>
            <a:spLocks noGrp="1"/>
          </p:cNvSpPr>
          <p:nvPr>
            <p:ph type="body" sz="quarter" idx="22"/>
          </p:nvPr>
        </p:nvSpPr>
        <p:spPr/>
        <p:txBody>
          <a:bodyPr/>
          <a:lstStyle/>
          <a:p>
            <a:r>
              <a:rPr lang="en-US" dirty="0"/>
              <a:t>Equally weighted 30-day volatility of dividend payers and non-payers, respectively,</a:t>
            </a:r>
          </a:p>
          <a:p>
            <a:r>
              <a:rPr lang="en-US" dirty="0"/>
              <a:t>Source: LSEG </a:t>
            </a:r>
            <a:r>
              <a:rPr lang="en-US" dirty="0" err="1"/>
              <a:t>Datastream</a:t>
            </a:r>
            <a:r>
              <a:rPr lang="en-US" dirty="0"/>
              <a:t>, Allianz Global Investors Global Capital Markets &amp; Thematic Research. Past performance does not predict future returns. Data as of December 2024</a:t>
            </a:r>
          </a:p>
        </p:txBody>
      </p:sp>
      <p:graphicFrame>
        <p:nvGraphicFramePr>
          <p:cNvPr id="9" name="Content Placeholder 8">
            <a:extLst>
              <a:ext uri="{FF2B5EF4-FFF2-40B4-BE49-F238E27FC236}">
                <a16:creationId xmlns:a16="http://schemas.microsoft.com/office/drawing/2014/main" id="{00000000-0008-0000-0200-000006000000}"/>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3002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Figure 9 </a:t>
            </a:r>
            <a:r>
              <a:rPr lang="en-US" dirty="0"/>
              <a:t>"Prosperity for all" is possible - even with small contributions</a:t>
            </a:r>
            <a:endParaRPr lang="de-DE" dirty="0"/>
          </a:p>
        </p:txBody>
      </p:sp>
      <p:sp>
        <p:nvSpPr>
          <p:cNvPr id="7" name="perf_fn_list"/>
          <p:cNvSpPr txBox="1">
            <a:spLocks noChangeArrowheads="1"/>
          </p:cNvSpPr>
          <p:nvPr/>
        </p:nvSpPr>
        <p:spPr bwMode="auto">
          <a:xfrm>
            <a:off x="395927" y="6305913"/>
            <a:ext cx="7557711" cy="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defPPr>
              <a:defRPr lang="de-DE"/>
            </a:defPPr>
            <a:lvl1pPr eaLnBrk="0" hangingPunct="0">
              <a:spcBef>
                <a:spcPct val="0"/>
              </a:spcBef>
              <a:defRPr sz="800"/>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pPr eaLnBrk="1" hangingPunct="1">
              <a:spcBef>
                <a:spcPts val="0"/>
              </a:spcBef>
              <a:spcAft>
                <a:spcPts val="0"/>
              </a:spcAft>
            </a:pPr>
            <a:r>
              <a:rPr lang="en-US" dirty="0">
                <a:solidFill>
                  <a:schemeClr val="tx2"/>
                </a:solidFill>
                <a:latin typeface="Arial Narrow" panose="020B0606020202030204" pitchFamily="34" charset="0"/>
              </a:rPr>
              <a:t>Assumptions: reinvestment of dividends, dividends tax-free, withdrawal on retirement, unemployed persons without savings contributions. Due to the insufficient history of the Stoxx 600, a switch was made to the MSCI Europe for the 30 and 40-year periods.</a:t>
            </a:r>
          </a:p>
          <a:p>
            <a:pPr eaLnBrk="1" hangingPunct="1">
              <a:spcBef>
                <a:spcPts val="0"/>
              </a:spcBef>
              <a:spcAft>
                <a:spcPts val="0"/>
              </a:spcAft>
            </a:pPr>
            <a:r>
              <a:rPr lang="en-US" dirty="0">
                <a:solidFill>
                  <a:schemeClr val="tx2"/>
                </a:solidFill>
                <a:latin typeface="Arial Narrow" panose="020B0606020202030204" pitchFamily="34" charset="0"/>
              </a:rPr>
              <a:t>Source: AllianzGI Global Capital Markets &amp; Thematic Research; Past performance does not predict future returns.. As of: December 2024</a:t>
            </a:r>
            <a:endParaRPr lang="de-DE" dirty="0">
              <a:solidFill>
                <a:schemeClr val="tx2"/>
              </a:solidFill>
              <a:latin typeface="Arial Narrow" panose="020B0606020202030204" pitchFamily="34" charset="0"/>
            </a:endParaRPr>
          </a:p>
        </p:txBody>
      </p:sp>
      <p:sp>
        <p:nvSpPr>
          <p:cNvPr id="11" name="Text Placeholder 18"/>
          <p:cNvSpPr>
            <a:spLocks noGrp="1"/>
          </p:cNvSpPr>
          <p:nvPr>
            <p:ph type="body" sz="quarter" idx="23"/>
          </p:nvPr>
        </p:nvSpPr>
        <p:spPr>
          <a:xfrm>
            <a:off x="395927" y="1591200"/>
            <a:ext cx="9237600" cy="244800"/>
          </a:xfrm>
        </p:spPr>
        <p:txBody>
          <a:bodyPr/>
          <a:lstStyle/>
          <a:p>
            <a:r>
              <a:rPr lang="en-US"/>
              <a:t>Example of a savings plan on the MSCI Europe and Stoxx 600, </a:t>
            </a:r>
            <a:r>
              <a:rPr lang="en-US">
                <a:latin typeface="Arial Narrow" panose="020B0606020202030204" pitchFamily="34" charset="0"/>
              </a:rPr>
              <a:t>50 </a:t>
            </a:r>
            <a:r>
              <a:rPr lang="en-US">
                <a:solidFill>
                  <a:schemeClr val="tx2"/>
                </a:solidFill>
                <a:latin typeface="Arial Narrow" panose="020B0606020202030204" pitchFamily="34" charset="0"/>
              </a:rPr>
              <a:t>euro/month</a:t>
            </a:r>
            <a:endParaRPr lang="en-US"/>
          </a:p>
        </p:txBody>
      </p:sp>
      <p:grpSp>
        <p:nvGrpSpPr>
          <p:cNvPr id="2" name="Group 4">
            <a:extLst>
              <a:ext uri="{FF2B5EF4-FFF2-40B4-BE49-F238E27FC236}">
                <a16:creationId xmlns:a16="http://schemas.microsoft.com/office/drawing/2014/main" id="{5557AA8E-3DF2-BE3B-75C1-9306B0D38A1C}"/>
              </a:ext>
            </a:extLst>
          </p:cNvPr>
          <p:cNvGrpSpPr>
            <a:grpSpLocks noChangeAspect="1"/>
          </p:cNvGrpSpPr>
          <p:nvPr/>
        </p:nvGrpSpPr>
        <p:grpSpPr bwMode="auto">
          <a:xfrm>
            <a:off x="8508999" y="2080418"/>
            <a:ext cx="3333749" cy="3179763"/>
            <a:chOff x="5179" y="1066"/>
            <a:chExt cx="2100" cy="2003"/>
          </a:xfrm>
        </p:grpSpPr>
        <p:sp>
          <p:nvSpPr>
            <p:cNvPr id="3" name="AutoShape 3">
              <a:extLst>
                <a:ext uri="{FF2B5EF4-FFF2-40B4-BE49-F238E27FC236}">
                  <a16:creationId xmlns:a16="http://schemas.microsoft.com/office/drawing/2014/main" id="{5D60FD72-5F19-EC1F-E524-15969C7F5FDB}"/>
                </a:ext>
              </a:extLst>
            </p:cNvPr>
            <p:cNvSpPr>
              <a:spLocks noChangeAspect="1" noChangeArrowheads="1" noTextEdit="1"/>
            </p:cNvSpPr>
            <p:nvPr/>
          </p:nvSpPr>
          <p:spPr bwMode="auto">
            <a:xfrm>
              <a:off x="5179" y="1066"/>
              <a:ext cx="2091" cy="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Rectangle 5">
              <a:extLst>
                <a:ext uri="{FF2B5EF4-FFF2-40B4-BE49-F238E27FC236}">
                  <a16:creationId xmlns:a16="http://schemas.microsoft.com/office/drawing/2014/main" id="{FB5943CC-7EA3-C001-202B-CEC82146A622}"/>
                </a:ext>
              </a:extLst>
            </p:cNvPr>
            <p:cNvSpPr>
              <a:spLocks noChangeArrowheads="1"/>
            </p:cNvSpPr>
            <p:nvPr/>
          </p:nvSpPr>
          <p:spPr bwMode="auto">
            <a:xfrm>
              <a:off x="5179" y="1066"/>
              <a:ext cx="2100" cy="489"/>
            </a:xfrm>
            <a:prstGeom prst="rect">
              <a:avLst/>
            </a:prstGeom>
            <a:solidFill>
              <a:srgbClr val="4C73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Rectangle 6">
              <a:extLst>
                <a:ext uri="{FF2B5EF4-FFF2-40B4-BE49-F238E27FC236}">
                  <a16:creationId xmlns:a16="http://schemas.microsoft.com/office/drawing/2014/main" id="{CAF40FFA-133D-84F8-26D2-E9827C63188B}"/>
                </a:ext>
              </a:extLst>
            </p:cNvPr>
            <p:cNvSpPr>
              <a:spLocks noChangeArrowheads="1"/>
            </p:cNvSpPr>
            <p:nvPr/>
          </p:nvSpPr>
          <p:spPr bwMode="auto">
            <a:xfrm>
              <a:off x="5179" y="1546"/>
              <a:ext cx="2074" cy="388"/>
            </a:xfrm>
            <a:prstGeom prst="rect">
              <a:avLst/>
            </a:prstGeom>
            <a:solidFill>
              <a:srgbClr val="C2CF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Rectangle 7">
              <a:extLst>
                <a:ext uri="{FF2B5EF4-FFF2-40B4-BE49-F238E27FC236}">
                  <a16:creationId xmlns:a16="http://schemas.microsoft.com/office/drawing/2014/main" id="{D0B14106-1375-6E19-12EE-963B254A7F36}"/>
                </a:ext>
              </a:extLst>
            </p:cNvPr>
            <p:cNvSpPr>
              <a:spLocks noChangeArrowheads="1"/>
            </p:cNvSpPr>
            <p:nvPr/>
          </p:nvSpPr>
          <p:spPr bwMode="auto">
            <a:xfrm>
              <a:off x="5179" y="1924"/>
              <a:ext cx="2100" cy="388"/>
            </a:xfrm>
            <a:prstGeom prst="rect">
              <a:avLst/>
            </a:prstGeom>
            <a:solidFill>
              <a:srgbClr val="E5EB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Rectangle 8">
              <a:extLst>
                <a:ext uri="{FF2B5EF4-FFF2-40B4-BE49-F238E27FC236}">
                  <a16:creationId xmlns:a16="http://schemas.microsoft.com/office/drawing/2014/main" id="{554F12FB-F74B-AA5A-70F1-D6807101782E}"/>
                </a:ext>
              </a:extLst>
            </p:cNvPr>
            <p:cNvSpPr>
              <a:spLocks noChangeArrowheads="1"/>
            </p:cNvSpPr>
            <p:nvPr/>
          </p:nvSpPr>
          <p:spPr bwMode="auto">
            <a:xfrm>
              <a:off x="5179" y="2303"/>
              <a:ext cx="2074" cy="388"/>
            </a:xfrm>
            <a:prstGeom prst="rect">
              <a:avLst/>
            </a:prstGeom>
            <a:solidFill>
              <a:srgbClr val="C2CF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9">
              <a:extLst>
                <a:ext uri="{FF2B5EF4-FFF2-40B4-BE49-F238E27FC236}">
                  <a16:creationId xmlns:a16="http://schemas.microsoft.com/office/drawing/2014/main" id="{2CA43E49-CF66-B97B-83A4-D648D6BACF2D}"/>
                </a:ext>
              </a:extLst>
            </p:cNvPr>
            <p:cNvSpPr>
              <a:spLocks noChangeArrowheads="1"/>
            </p:cNvSpPr>
            <p:nvPr/>
          </p:nvSpPr>
          <p:spPr bwMode="auto">
            <a:xfrm>
              <a:off x="5179" y="2681"/>
              <a:ext cx="2100" cy="388"/>
            </a:xfrm>
            <a:prstGeom prst="rect">
              <a:avLst/>
            </a:prstGeom>
            <a:solidFill>
              <a:srgbClr val="E5EB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Rectangle 10">
              <a:extLst>
                <a:ext uri="{FF2B5EF4-FFF2-40B4-BE49-F238E27FC236}">
                  <a16:creationId xmlns:a16="http://schemas.microsoft.com/office/drawing/2014/main" id="{6B0376A1-A6B1-3DFC-0AF6-9673D3B9FE40}"/>
                </a:ext>
              </a:extLst>
            </p:cNvPr>
            <p:cNvSpPr>
              <a:spLocks noChangeArrowheads="1"/>
            </p:cNvSpPr>
            <p:nvPr/>
          </p:nvSpPr>
          <p:spPr bwMode="auto">
            <a:xfrm>
              <a:off x="5360" y="1666"/>
              <a:ext cx="7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dirty="0">
                  <a:ln>
                    <a:noFill/>
                  </a:ln>
                  <a:solidFill>
                    <a:srgbClr val="000000"/>
                  </a:solidFill>
                  <a:effectLst/>
                  <a:latin typeface="Arial" panose="020B0604020202020204" pitchFamily="34" charset="0"/>
                </a:rPr>
                <a:t>Last 10 </a:t>
              </a:r>
              <a:r>
                <a:rPr kumimoji="0" lang="de-DE" altLang="de-DE" sz="1500" b="0" i="0" u="none" strike="noStrike" cap="none" normalizeH="0" baseline="0" dirty="0" err="1">
                  <a:ln>
                    <a:noFill/>
                  </a:ln>
                  <a:solidFill>
                    <a:srgbClr val="000000"/>
                  </a:solidFill>
                  <a:effectLst/>
                  <a:latin typeface="Arial" panose="020B0604020202020204" pitchFamily="34" charset="0"/>
                </a:rPr>
                <a:t>years</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8" name="Rectangle 11">
              <a:extLst>
                <a:ext uri="{FF2B5EF4-FFF2-40B4-BE49-F238E27FC236}">
                  <a16:creationId xmlns:a16="http://schemas.microsoft.com/office/drawing/2014/main" id="{92597EDD-0404-EC27-AB73-BEA47D415C4D}"/>
                </a:ext>
              </a:extLst>
            </p:cNvPr>
            <p:cNvSpPr>
              <a:spLocks noChangeArrowheads="1"/>
            </p:cNvSpPr>
            <p:nvPr/>
          </p:nvSpPr>
          <p:spPr bwMode="auto">
            <a:xfrm>
              <a:off x="6613" y="1666"/>
              <a:ext cx="4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rgbClr val="000000"/>
                  </a:solidFill>
                  <a:effectLst/>
                  <a:latin typeface="Arial" panose="020B0604020202020204" pitchFamily="34" charset="0"/>
                </a:rPr>
                <a:t>6,000 €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9" name="Rectangle 12">
              <a:extLst>
                <a:ext uri="{FF2B5EF4-FFF2-40B4-BE49-F238E27FC236}">
                  <a16:creationId xmlns:a16="http://schemas.microsoft.com/office/drawing/2014/main" id="{389A7AFC-462C-04EB-F2AE-9AF18CABEF6C}"/>
                </a:ext>
              </a:extLst>
            </p:cNvPr>
            <p:cNvSpPr>
              <a:spLocks noChangeArrowheads="1"/>
            </p:cNvSpPr>
            <p:nvPr/>
          </p:nvSpPr>
          <p:spPr bwMode="auto">
            <a:xfrm>
              <a:off x="5360" y="2044"/>
              <a:ext cx="7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rgbClr val="000000"/>
                  </a:solidFill>
                  <a:effectLst/>
                  <a:latin typeface="Arial" panose="020B0604020202020204" pitchFamily="34" charset="0"/>
                </a:rPr>
                <a:t>Last 20 </a:t>
              </a:r>
              <a:r>
                <a:rPr kumimoji="0" lang="de-DE" altLang="de-DE" sz="1500" b="0" i="0" u="none" strike="noStrike" cap="none" normalizeH="0" baseline="0" err="1">
                  <a:ln>
                    <a:noFill/>
                  </a:ln>
                  <a:solidFill>
                    <a:srgbClr val="000000"/>
                  </a:solidFill>
                  <a:effectLst/>
                  <a:latin typeface="Arial" panose="020B0604020202020204" pitchFamily="34" charset="0"/>
                </a:rPr>
                <a:t>years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0" name="Rectangle 13">
              <a:extLst>
                <a:ext uri="{FF2B5EF4-FFF2-40B4-BE49-F238E27FC236}">
                  <a16:creationId xmlns:a16="http://schemas.microsoft.com/office/drawing/2014/main" id="{667FB23A-69DB-DEAA-2662-DABAD52BD4CE}"/>
                </a:ext>
              </a:extLst>
            </p:cNvPr>
            <p:cNvSpPr>
              <a:spLocks noChangeArrowheads="1"/>
            </p:cNvSpPr>
            <p:nvPr/>
          </p:nvSpPr>
          <p:spPr bwMode="auto">
            <a:xfrm>
              <a:off x="6613" y="2044"/>
              <a:ext cx="4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rgbClr val="000000"/>
                  </a:solidFill>
                  <a:effectLst/>
                  <a:latin typeface="Arial" panose="020B0604020202020204" pitchFamily="34" charset="0"/>
                </a:rPr>
                <a:t>12,000 €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1" name="Rectangle 14">
              <a:extLst>
                <a:ext uri="{FF2B5EF4-FFF2-40B4-BE49-F238E27FC236}">
                  <a16:creationId xmlns:a16="http://schemas.microsoft.com/office/drawing/2014/main" id="{64BC360A-D826-8F52-F792-A9FF8A39D8D9}"/>
                </a:ext>
              </a:extLst>
            </p:cNvPr>
            <p:cNvSpPr>
              <a:spLocks noChangeArrowheads="1"/>
            </p:cNvSpPr>
            <p:nvPr/>
          </p:nvSpPr>
          <p:spPr bwMode="auto">
            <a:xfrm>
              <a:off x="5360" y="2423"/>
              <a:ext cx="7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rgbClr val="000000"/>
                  </a:solidFill>
                  <a:effectLst/>
                  <a:latin typeface="Arial" panose="020B0604020202020204" pitchFamily="34" charset="0"/>
                </a:rPr>
                <a:t>Last 30 </a:t>
              </a:r>
              <a:r>
                <a:rPr kumimoji="0" lang="de-DE" altLang="de-DE" sz="1500" b="0" i="0" u="none" strike="noStrike" cap="none" normalizeH="0" baseline="0" err="1">
                  <a:ln>
                    <a:noFill/>
                  </a:ln>
                  <a:solidFill>
                    <a:srgbClr val="000000"/>
                  </a:solidFill>
                  <a:effectLst/>
                  <a:latin typeface="Arial" panose="020B0604020202020204" pitchFamily="34" charset="0"/>
                </a:rPr>
                <a:t>years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2" name="Rectangle 15">
              <a:extLst>
                <a:ext uri="{FF2B5EF4-FFF2-40B4-BE49-F238E27FC236}">
                  <a16:creationId xmlns:a16="http://schemas.microsoft.com/office/drawing/2014/main" id="{184C0516-0BA8-63D6-D14B-784B7B48570A}"/>
                </a:ext>
              </a:extLst>
            </p:cNvPr>
            <p:cNvSpPr>
              <a:spLocks noChangeArrowheads="1"/>
            </p:cNvSpPr>
            <p:nvPr/>
          </p:nvSpPr>
          <p:spPr bwMode="auto">
            <a:xfrm>
              <a:off x="6587" y="2423"/>
              <a:ext cx="4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a:ln>
                    <a:noFill/>
                  </a:ln>
                  <a:solidFill>
                    <a:srgbClr val="000000"/>
                  </a:solidFill>
                  <a:effectLst/>
                  <a:latin typeface="Arial" panose="020B0604020202020204" pitchFamily="34" charset="0"/>
                </a:rPr>
                <a:t>18,000 €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3" name="Rectangle 16">
              <a:extLst>
                <a:ext uri="{FF2B5EF4-FFF2-40B4-BE49-F238E27FC236}">
                  <a16:creationId xmlns:a16="http://schemas.microsoft.com/office/drawing/2014/main" id="{7509A5A0-AB34-916C-4479-3BFE76E2C0B0}"/>
                </a:ext>
              </a:extLst>
            </p:cNvPr>
            <p:cNvSpPr>
              <a:spLocks noChangeArrowheads="1"/>
            </p:cNvSpPr>
            <p:nvPr/>
          </p:nvSpPr>
          <p:spPr bwMode="auto">
            <a:xfrm>
              <a:off x="5326" y="2801"/>
              <a:ext cx="7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1" i="0" u="none" strike="noStrike" cap="none" normalizeH="0" baseline="0">
                  <a:ln>
                    <a:noFill/>
                  </a:ln>
                  <a:solidFill>
                    <a:srgbClr val="000000"/>
                  </a:solidFill>
                  <a:effectLst/>
                  <a:latin typeface="Arial" panose="020B0604020202020204" pitchFamily="34" charset="0"/>
                </a:rPr>
                <a:t>Last 40 </a:t>
              </a:r>
              <a:r>
                <a:rPr kumimoji="0" lang="de-DE" altLang="de-DE" sz="1500" b="1" i="0" u="none" strike="noStrike" cap="none" normalizeH="0" baseline="0" err="1">
                  <a:ln>
                    <a:noFill/>
                  </a:ln>
                  <a:solidFill>
                    <a:srgbClr val="000000"/>
                  </a:solidFill>
                  <a:effectLst/>
                  <a:latin typeface="Arial" panose="020B0604020202020204" pitchFamily="34" charset="0"/>
                </a:rPr>
                <a:t>years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4" name="Rectangle 17">
              <a:extLst>
                <a:ext uri="{FF2B5EF4-FFF2-40B4-BE49-F238E27FC236}">
                  <a16:creationId xmlns:a16="http://schemas.microsoft.com/office/drawing/2014/main" id="{52957BAA-B734-277D-44F4-E9C4F6874E5F}"/>
                </a:ext>
              </a:extLst>
            </p:cNvPr>
            <p:cNvSpPr>
              <a:spLocks noChangeArrowheads="1"/>
            </p:cNvSpPr>
            <p:nvPr/>
          </p:nvSpPr>
          <p:spPr bwMode="auto">
            <a:xfrm>
              <a:off x="6587" y="2801"/>
              <a:ext cx="4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1" i="0" u="none" strike="noStrike" cap="none" normalizeH="0" baseline="0">
                  <a:ln>
                    <a:noFill/>
                  </a:ln>
                  <a:solidFill>
                    <a:srgbClr val="000000"/>
                  </a:solidFill>
                  <a:effectLst/>
                  <a:latin typeface="Arial" panose="020B0604020202020204" pitchFamily="34" charset="0"/>
                </a:rPr>
                <a:t>24,000 €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5" name="Rectangle 18">
              <a:extLst>
                <a:ext uri="{FF2B5EF4-FFF2-40B4-BE49-F238E27FC236}">
                  <a16:creationId xmlns:a16="http://schemas.microsoft.com/office/drawing/2014/main" id="{C46B417C-FFD1-34E7-5933-C6404246DF33}"/>
                </a:ext>
              </a:extLst>
            </p:cNvPr>
            <p:cNvSpPr>
              <a:spLocks noChangeArrowheads="1"/>
            </p:cNvSpPr>
            <p:nvPr/>
          </p:nvSpPr>
          <p:spPr bwMode="auto">
            <a:xfrm>
              <a:off x="5205" y="1389"/>
              <a:ext cx="52"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6" name="Rectangle 19">
              <a:extLst>
                <a:ext uri="{FF2B5EF4-FFF2-40B4-BE49-F238E27FC236}">
                  <a16:creationId xmlns:a16="http://schemas.microsoft.com/office/drawing/2014/main" id="{3500539D-AF75-009A-AD18-B7FA3B9F018B}"/>
                </a:ext>
              </a:extLst>
            </p:cNvPr>
            <p:cNvSpPr>
              <a:spLocks noChangeArrowheads="1"/>
            </p:cNvSpPr>
            <p:nvPr/>
          </p:nvSpPr>
          <p:spPr bwMode="auto">
            <a:xfrm>
              <a:off x="6536" y="1232"/>
              <a:ext cx="5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spcAft>
                  <a:spcPct val="0"/>
                </a:spcAft>
                <a:defRPr>
                  <a:solidFill>
                    <a:schemeClr val="tx1"/>
                  </a:solidFill>
                  <a:latin typeface="Arial" panose="020B0604020202020204" pitchFamily="34" charset="0"/>
                </a:defRPr>
              </a:lvl1pPr>
              <a:lvl2pPr marL="457200" eaLnBrk="0" hangingPunct="0">
                <a:spcBef>
                  <a:spcPct val="0"/>
                </a:spcBef>
                <a:spcAft>
                  <a:spcPct val="0"/>
                </a:spcAft>
                <a:defRPr>
                  <a:solidFill>
                    <a:schemeClr val="tx1"/>
                  </a:solidFill>
                  <a:latin typeface="Arial" panose="020B0604020202020204" pitchFamily="34" charset="0"/>
                </a:defRPr>
              </a:lvl2pPr>
              <a:lvl3pPr marL="914400" eaLnBrk="0" hangingPunct="0">
                <a:spcBef>
                  <a:spcPct val="0"/>
                </a:spcBef>
                <a:spcAft>
                  <a:spcPct val="0"/>
                </a:spcAft>
                <a:defRPr>
                  <a:solidFill>
                    <a:schemeClr val="tx1"/>
                  </a:solidFill>
                  <a:latin typeface="Arial" panose="020B0604020202020204" pitchFamily="34" charset="0"/>
                </a:defRPr>
              </a:lvl3pPr>
              <a:lvl4pPr marL="1371600" eaLnBrk="0" hangingPunct="0">
                <a:spcBef>
                  <a:spcPct val="0"/>
                </a:spcBef>
                <a:spcAft>
                  <a:spcPct val="0"/>
                </a:spcAft>
                <a:defRPr>
                  <a:solidFill>
                    <a:schemeClr val="tx1"/>
                  </a:solidFill>
                  <a:latin typeface="Arial" panose="020B0604020202020204" pitchFamily="34" charset="0"/>
                </a:defRPr>
              </a:lvl4pPr>
              <a:lvl5pPr marL="1828800" eaLnBrk="0" hangingPunct="0">
                <a:spcBef>
                  <a:spcPct val="0"/>
                </a:spcBef>
                <a:spcAft>
                  <a:spcPct val="0"/>
                </a:spcAft>
                <a:defRPr>
                  <a:solidFill>
                    <a:schemeClr val="tx1"/>
                  </a:solidFill>
                  <a:latin typeface="Arial" panose="020B0604020202020204" pitchFamily="34" charset="0"/>
                </a:defRPr>
              </a:lvl5pPr>
              <a:lvl6pPr marL="2286000" eaLnBrk="0" hangingPunct="0">
                <a:spcBef>
                  <a:spcPct val="0"/>
                </a:spcBef>
                <a:spcAft>
                  <a:spcPct val="0"/>
                </a:spcAft>
                <a:defRPr>
                  <a:solidFill>
                    <a:schemeClr val="tx1"/>
                  </a:solidFill>
                  <a:latin typeface="Arial" panose="020B0604020202020204" pitchFamily="34" charset="0"/>
                </a:defRPr>
              </a:lvl6pPr>
              <a:lvl7pPr marL="2743200" eaLnBrk="0" hangingPunct="0">
                <a:spcBef>
                  <a:spcPct val="0"/>
                </a:spcBef>
                <a:spcAft>
                  <a:spcPct val="0"/>
                </a:spcAft>
                <a:defRPr>
                  <a:solidFill>
                    <a:schemeClr val="tx1"/>
                  </a:solidFill>
                  <a:latin typeface="Arial" panose="020B0604020202020204" pitchFamily="34" charset="0"/>
                </a:defRPr>
              </a:lvl7pPr>
              <a:lvl8pPr marL="3200400" eaLnBrk="0" hangingPunct="0">
                <a:spcBef>
                  <a:spcPct val="0"/>
                </a:spcBef>
                <a:spcAft>
                  <a:spcPct val="0"/>
                </a:spcAft>
                <a:defRPr>
                  <a:solidFill>
                    <a:schemeClr val="tx1"/>
                  </a:solidFill>
                  <a:latin typeface="Arial" panose="020B0604020202020204" pitchFamily="34" charset="0"/>
                </a:defRPr>
              </a:lvl8pPr>
              <a:lvl9pPr marL="3657600"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500" b="0" i="0" u="none" strike="noStrike" cap="none" normalizeH="0" baseline="0" err="1">
                  <a:ln>
                    <a:noFill/>
                  </a:ln>
                  <a:solidFill>
                    <a:srgbClr val="FFFFFF"/>
                  </a:solidFill>
                  <a:effectLst/>
                  <a:latin typeface="Arial" panose="020B0604020202020204" pitchFamily="34" charset="0"/>
                </a:rPr>
                <a:t>Deposited</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7" name="Rectangle 20">
              <a:extLst>
                <a:ext uri="{FF2B5EF4-FFF2-40B4-BE49-F238E27FC236}">
                  <a16:creationId xmlns:a16="http://schemas.microsoft.com/office/drawing/2014/main" id="{AE1FDF6F-1FEE-7562-69BB-808BA7A99A06}"/>
                </a:ext>
              </a:extLst>
            </p:cNvPr>
            <p:cNvSpPr>
              <a:spLocks noChangeArrowheads="1"/>
            </p:cNvSpPr>
            <p:nvPr/>
          </p:nvSpPr>
          <p:spPr bwMode="auto">
            <a:xfrm>
              <a:off x="6328" y="1066"/>
              <a:ext cx="26" cy="20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Rectangle 21">
              <a:extLst>
                <a:ext uri="{FF2B5EF4-FFF2-40B4-BE49-F238E27FC236}">
                  <a16:creationId xmlns:a16="http://schemas.microsoft.com/office/drawing/2014/main" id="{FE8B8E36-8884-5FAB-905F-071FC96B69C2}"/>
                </a:ext>
              </a:extLst>
            </p:cNvPr>
            <p:cNvSpPr>
              <a:spLocks noChangeArrowheads="1"/>
            </p:cNvSpPr>
            <p:nvPr/>
          </p:nvSpPr>
          <p:spPr bwMode="auto">
            <a:xfrm>
              <a:off x="7253" y="1066"/>
              <a:ext cx="26" cy="20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22">
              <a:extLst>
                <a:ext uri="{FF2B5EF4-FFF2-40B4-BE49-F238E27FC236}">
                  <a16:creationId xmlns:a16="http://schemas.microsoft.com/office/drawing/2014/main" id="{D112F10E-60B0-905C-1A07-77DC481F61A8}"/>
                </a:ext>
              </a:extLst>
            </p:cNvPr>
            <p:cNvSpPr>
              <a:spLocks noChangeArrowheads="1"/>
            </p:cNvSpPr>
            <p:nvPr/>
          </p:nvSpPr>
          <p:spPr bwMode="auto">
            <a:xfrm>
              <a:off x="5179" y="1537"/>
              <a:ext cx="2100"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aphicFrame>
        <p:nvGraphicFramePr>
          <p:cNvPr id="14" name="Chart 13">
            <a:extLst>
              <a:ext uri="{FF2B5EF4-FFF2-40B4-BE49-F238E27FC236}">
                <a16:creationId xmlns:a16="http://schemas.microsoft.com/office/drawing/2014/main" id="{7933BBFC-56B9-48AA-9772-90C5F76C0BA3}"/>
              </a:ext>
            </a:extLst>
          </p:cNvPr>
          <p:cNvGraphicFramePr>
            <a:graphicFrameLocks/>
          </p:cNvGraphicFramePr>
          <p:nvPr/>
        </p:nvGraphicFramePr>
        <p:xfrm>
          <a:off x="224400" y="1941676"/>
          <a:ext cx="7911536" cy="4277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068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E992-D508-2FF0-33DA-E70689BF9EA5}"/>
              </a:ext>
            </a:extLst>
          </p:cNvPr>
          <p:cNvSpPr>
            <a:spLocks noGrp="1"/>
          </p:cNvSpPr>
          <p:nvPr>
            <p:ph type="title"/>
          </p:nvPr>
        </p:nvSpPr>
        <p:spPr/>
        <p:txBody>
          <a:bodyPr/>
          <a:lstStyle/>
          <a:p>
            <a:r>
              <a:rPr lang="en-US" dirty="0"/>
              <a:t>Figure 1: Capital income in old age</a:t>
            </a:r>
            <a:endParaRPr lang="de-DE" dirty="0"/>
          </a:p>
        </p:txBody>
      </p:sp>
      <p:sp>
        <p:nvSpPr>
          <p:cNvPr id="3" name="Text Placeholder 2">
            <a:extLst>
              <a:ext uri="{FF2B5EF4-FFF2-40B4-BE49-F238E27FC236}">
                <a16:creationId xmlns:a16="http://schemas.microsoft.com/office/drawing/2014/main" id="{D5ADBCCB-4EB0-B8B0-A0CC-C45D2336AF2F}"/>
              </a:ext>
            </a:extLst>
          </p:cNvPr>
          <p:cNvSpPr>
            <a:spLocks noGrp="1"/>
          </p:cNvSpPr>
          <p:nvPr>
            <p:ph type="body" sz="quarter" idx="24"/>
          </p:nvPr>
        </p:nvSpPr>
        <p:spPr/>
        <p:txBody>
          <a:bodyPr/>
          <a:lstStyle/>
          <a:p>
            <a:r>
              <a:rPr lang="en-US" dirty="0"/>
              <a:t>Sources of income of the population over 65</a:t>
            </a:r>
            <a:endParaRPr lang="de-DE" dirty="0"/>
          </a:p>
        </p:txBody>
      </p:sp>
      <p:sp>
        <p:nvSpPr>
          <p:cNvPr id="4" name="Text Placeholder 3">
            <a:extLst>
              <a:ext uri="{FF2B5EF4-FFF2-40B4-BE49-F238E27FC236}">
                <a16:creationId xmlns:a16="http://schemas.microsoft.com/office/drawing/2014/main" id="{2A42C746-DAF8-46F2-1FF3-A9F6DE761B22}"/>
              </a:ext>
            </a:extLst>
          </p:cNvPr>
          <p:cNvSpPr>
            <a:spLocks noGrp="1"/>
          </p:cNvSpPr>
          <p:nvPr>
            <p:ph type="body" sz="quarter" idx="25"/>
          </p:nvPr>
        </p:nvSpPr>
        <p:spPr/>
        <p:txBody>
          <a:bodyPr/>
          <a:lstStyle/>
          <a:p>
            <a:r>
              <a:rPr lang="en-US" dirty="0"/>
              <a:t>Shares in % of total gross household income (incl. transfer payments)</a:t>
            </a:r>
            <a:endParaRPr lang="de-DE" dirty="0"/>
          </a:p>
        </p:txBody>
      </p:sp>
      <p:sp>
        <p:nvSpPr>
          <p:cNvPr id="8" name="Text Placeholder 7">
            <a:extLst>
              <a:ext uri="{FF2B5EF4-FFF2-40B4-BE49-F238E27FC236}">
                <a16:creationId xmlns:a16="http://schemas.microsoft.com/office/drawing/2014/main" id="{8D918A7D-D509-B860-E521-B14E1B932766}"/>
              </a:ext>
            </a:extLst>
          </p:cNvPr>
          <p:cNvSpPr>
            <a:spLocks noGrp="1"/>
          </p:cNvSpPr>
          <p:nvPr>
            <p:ph type="body" sz="quarter" idx="22"/>
          </p:nvPr>
        </p:nvSpPr>
        <p:spPr/>
        <p:txBody>
          <a:bodyPr/>
          <a:lstStyle/>
          <a:p>
            <a:r>
              <a:rPr lang="de-DE" dirty="0"/>
              <a:t>Source: OECD</a:t>
            </a:r>
            <a:r>
              <a:rPr lang="en-US" dirty="0"/>
              <a:t>; </a:t>
            </a:r>
            <a:r>
              <a:rPr lang="de-DE" dirty="0"/>
              <a:t>AllianzGI Global </a:t>
            </a:r>
            <a:r>
              <a:rPr lang="en-US" dirty="0"/>
              <a:t>Capital Markets &amp; Thematic Research</a:t>
            </a:r>
            <a:r>
              <a:rPr lang="de-DE" dirty="0"/>
              <a:t>. As </a:t>
            </a:r>
            <a:r>
              <a:rPr lang="de-DE" dirty="0" err="1"/>
              <a:t>of</a:t>
            </a:r>
            <a:r>
              <a:rPr lang="de-DE" dirty="0"/>
              <a:t>: 09/2024</a:t>
            </a:r>
            <a:endParaRPr lang="en-US" dirty="0"/>
          </a:p>
          <a:p>
            <a:endParaRPr lang="de-DE" dirty="0"/>
          </a:p>
        </p:txBody>
      </p:sp>
      <p:graphicFrame>
        <p:nvGraphicFramePr>
          <p:cNvPr id="10" name="Picture Placeholder 9">
            <a:extLst>
              <a:ext uri="{FF2B5EF4-FFF2-40B4-BE49-F238E27FC236}">
                <a16:creationId xmlns:a16="http://schemas.microsoft.com/office/drawing/2014/main" id="{5EA208CE-F6E0-4E1C-9F51-A89CC50A1987}"/>
              </a:ext>
            </a:extLst>
          </p:cNvPr>
          <p:cNvGraphicFramePr>
            <a:graphicFrameLocks noGrp="1"/>
          </p:cNvGraphicFramePr>
          <p:nvPr>
            <p:ph type="pic" sz="quarter" idx="23"/>
          </p:nvPr>
        </p:nvGraphicFramePr>
        <p:xfrm>
          <a:off x="398463"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5166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469077-4ACD-4E70-818A-EFC0A9148E7B}"/>
              </a:ext>
            </a:extLst>
          </p:cNvPr>
          <p:cNvSpPr>
            <a:spLocks noGrp="1"/>
          </p:cNvSpPr>
          <p:nvPr>
            <p:ph sz="quarter" idx="21"/>
          </p:nvPr>
        </p:nvSpPr>
        <p:spPr>
          <a:xfrm>
            <a:off x="419090" y="1544320"/>
            <a:ext cx="11369353" cy="4740800"/>
          </a:xfrm>
        </p:spPr>
        <p:txBody>
          <a:bodyPr/>
          <a:lstStyle/>
          <a:p>
            <a:pPr marL="0" indent="0">
              <a:buNone/>
            </a:pPr>
            <a:r>
              <a:rPr lang="en-US" sz="1000" kern="1200" dirty="0">
                <a:solidFill>
                  <a:srgbClr val="000000"/>
                </a:solidFill>
                <a:latin typeface="Arial"/>
              </a:rPr>
              <a:t>Investing involves risk. The value of an investment and the income from it will fluctuate and investors may not get back the principal invested. Equities have tended to be volatile, and do not offer a fixed rate of return. Dividend-paying stocks are not guaranteed to continue to pay dividends. Investing in the bond market is subject to risks, including market, interest rate, issuer, credit, inflation risk, and liquidity risk. The value of most bonds and bond strategies are impacted by changes in interest rates. Bond prices will normally decline as interest rates rise. The impact may be greater with longer-duration bonds. Credit risk reflects the issuer’s ability to make timely payments of interest or principal—the lower the rating, the higher the risk of </a:t>
            </a:r>
            <a:r>
              <a:rPr lang="en-US" sz="1000" kern="1200" dirty="0" err="1">
                <a:solidFill>
                  <a:srgbClr val="000000"/>
                </a:solidFill>
                <a:latin typeface="Arial"/>
              </a:rPr>
              <a:t>default.Past</a:t>
            </a:r>
            <a:r>
              <a:rPr lang="en-US" sz="1000" kern="1200" dirty="0">
                <a:solidFill>
                  <a:srgbClr val="000000"/>
                </a:solidFill>
                <a:latin typeface="Arial"/>
              </a:rPr>
              <a:t> performance is not indicative of future performance. This is a marketing communication.  It is for informational purposes only. This document does not constitute investment advice or a recommendation to buy, sell or hold any security and shall not be deemed an offer to sell or a solicitation of an offer to buy any security. Foreign markets may be more volatile, less liquid, less transparent, and subject to less oversight, and values may fluctuate with currency exchange rates; these risks may be greater in emerging markets. The views and opinions expressed herein, which are subject to change without notice, are those of the issuer or its affiliated companies at the time of publication.  Certain data used are derived from various sources believed to be reliable, but the accuracy or completeness of the data is not guaranteed and no liability is assumed for any direct or consequential losses arising from their use.  The duplication, publication, extraction or transmission of the contents, irrespective of the form, is not permitted. This material has not been reviewed by any regulatory authorities.   In mainland China, it is used only as supporting material to the offshore investment products offered by commercial banks under the Qualified Domestic Institutional Investors scheme pursuant to applicable rules and regulations. This document does not constitute a public offer by virtue of Act Number 26.831 of the Argentine Republic and General Resolution No. 622/2013 of the NSC. This communication's sole purpose is to inform and does not under any circumstance constitute promotion or publicity of Allianz Global Investors products and/or services in Colombia or to Colombian residents pursuant to part 4 of Decree 2555 of 2010. This communication does not in any way aim to directly or indirectly initiate the purchase of a product or the provision of a service offered by Allianz Global Investors. Via reception of his document, each resident in Colombia acknowledges and accepts to have contacted Allianz Global Investors via their own initiative and that the communication under no circumstances does not arise from any promotional or marketing activities carried out by Allianz Global Investors. Colombian residents accept that accessing any type of social network page of Allianz Global Investors is done under their own responsibility and initiative and are aware that they may access specific information on the products and services of Allianz Global Investors. This communication is strictly private and confidential and may not be reproduced. This communication does not constitute a public offer of securities in Colombia pursuant to the public offer regulation set forth in Decree 2555 of 2010. This communication and the information provided herein should not be considered a solicitation or an offer by Allianz Global Investors or its affiliates to provide any financial products in Brazil, Panama, Peru, and Uruguay. In Australia, this material is presented by Allianz Global Investors Asia Pacific Limited (“AllianzGI AP”) and is intended for the use of investment consultants and other institutional/professional investors only, and is not directed to the public or individual retail investors. AllianzGI AP is not licensed to provide financial services to retail clients in Australia.  AllianzGI AP (Australian Registered Body Number 160 464 200) is exempt from the requirement to hold an Australian Foreign Financial Service License under the Corporations Act 2001 (</a:t>
            </a:r>
            <a:r>
              <a:rPr lang="en-US" sz="1000" kern="1200" dirty="0" err="1">
                <a:solidFill>
                  <a:srgbClr val="000000"/>
                </a:solidFill>
                <a:latin typeface="Arial"/>
              </a:rPr>
              <a:t>Cth</a:t>
            </a:r>
            <a:r>
              <a:rPr lang="en-US" sz="1000" kern="1200" dirty="0">
                <a:solidFill>
                  <a:srgbClr val="000000"/>
                </a:solidFill>
                <a:latin typeface="Arial"/>
              </a:rPr>
              <a:t>) pursuant to ASIC Class Order (CO 03/1103) with respect to the provision of financial services to wholesale clients only.  AllianzGI AP is licensed and regulated by Hong Kong Securities and Futures Commission under Hong Kong laws, which differ from Australian laws. This document is being distributed by the following Allianz Global Investors companies:  Allianz Global Investors U.S. LLC, an investment adviser registered with the U.S. Securities and Exchange Commission; Allianz Global Investors Distributors LLC, distributor registered with FINRA, is affiliated with Allianz Global Investors U.S. LLC;  Allianz Global Investors GmbH, an investment company in Germany, authorized by the German </a:t>
            </a:r>
            <a:r>
              <a:rPr lang="en-US" sz="1000" kern="1200" dirty="0" err="1">
                <a:solidFill>
                  <a:srgbClr val="000000"/>
                </a:solidFill>
                <a:latin typeface="Arial"/>
              </a:rPr>
              <a:t>Bundesanstalt</a:t>
            </a:r>
            <a:r>
              <a:rPr lang="en-US" sz="1000" kern="1200" dirty="0">
                <a:solidFill>
                  <a:srgbClr val="000000"/>
                </a:solidFill>
                <a:latin typeface="Arial"/>
              </a:rPr>
              <a:t> für </a:t>
            </a:r>
            <a:r>
              <a:rPr lang="en-US" sz="1000" kern="1200" dirty="0" err="1">
                <a:solidFill>
                  <a:srgbClr val="000000"/>
                </a:solidFill>
                <a:latin typeface="Arial"/>
              </a:rPr>
              <a:t>Finanzdienstleistungsaufsicht</a:t>
            </a:r>
            <a:r>
              <a:rPr lang="en-US" sz="1000" kern="1200" dirty="0">
                <a:solidFill>
                  <a:srgbClr val="000000"/>
                </a:solidFill>
                <a:latin typeface="Arial"/>
              </a:rPr>
              <a:t> (BaFin); Allianz Global Investors (Schweiz) AG; Allianz Global Investors Asia Pacific Ltd., licensed by the Hong Kong Securities and Futures Commission; Allianz Global Investors Singapore Ltd., regulated by the Monetary Authority of Singapore [Company Registration No. 199907169Z]; Allianz Global Investors Japan Co., Ltd., registered in Japan as a Financial Instruments Business Operator [Registered No. The Director of Kanto Local Finance Bureau (Financial Instruments Business Operator), No. 424, Member of Japan Investment Advisers Association and Investment Trust Association, Japan];and Allianz Global Investors Taiwan Ltd., licensed by Financial Supervisory Commission in Taiwan. </a:t>
            </a:r>
            <a:r>
              <a:rPr lang="en-US" sz="1000" kern="1200" dirty="0" err="1">
                <a:solidFill>
                  <a:srgbClr val="000000"/>
                </a:solidFill>
                <a:latin typeface="Arial"/>
              </a:rPr>
              <a:t>Admaster</a:t>
            </a:r>
            <a:r>
              <a:rPr lang="en-US" sz="1000" kern="1200" dirty="0">
                <a:solidFill>
                  <a:srgbClr val="000000"/>
                </a:solidFill>
                <a:latin typeface="Arial"/>
              </a:rPr>
              <a:t>: 4143568</a:t>
            </a:r>
          </a:p>
          <a:p>
            <a:pPr marL="0" indent="0">
              <a:buNone/>
            </a:pPr>
            <a:endParaRPr lang="en-GB" sz="1000" dirty="0"/>
          </a:p>
        </p:txBody>
      </p:sp>
      <p:sp>
        <p:nvSpPr>
          <p:cNvPr id="6" name="Title 5">
            <a:extLst>
              <a:ext uri="{FF2B5EF4-FFF2-40B4-BE49-F238E27FC236}">
                <a16:creationId xmlns:a16="http://schemas.microsoft.com/office/drawing/2014/main" id="{6A0CB222-BF98-4339-9825-DE8520ADE699}"/>
              </a:ext>
            </a:extLst>
          </p:cNvPr>
          <p:cNvSpPr>
            <a:spLocks noGrp="1"/>
          </p:cNvSpPr>
          <p:nvPr>
            <p:ph type="title"/>
          </p:nvPr>
        </p:nvSpPr>
        <p:spPr/>
        <p:txBody>
          <a:bodyPr/>
          <a:lstStyle/>
          <a:p>
            <a:r>
              <a:rPr lang="de-DE" dirty="0"/>
              <a:t>Disclaimer</a:t>
            </a:r>
            <a:endParaRPr lang="en-GB" dirty="0"/>
          </a:p>
        </p:txBody>
      </p:sp>
      <p:sp>
        <p:nvSpPr>
          <p:cNvPr id="3" name="TextBox 3"/>
          <p:cNvSpPr txBox="1"/>
          <p:nvPr/>
        </p:nvSpPr>
        <p:spPr>
          <a:xfrm>
            <a:off x="-6350000" y="-6350000"/>
            <a:ext cx="0" cy="0"/>
          </a:xfrm>
          <a:prstGeom prst="rect">
            <a:avLst/>
          </a:prstGeom>
        </p:spPr>
        <p:txBody>
          <a:bodyPr rtlCol="0" anchor="t">
            <a:noAutofit/>
          </a:bodyPr>
          <a:lstStyle/>
          <a:p>
            <a:pPr algn="l">
              <a:defRPr/>
            </a:pPr>
            <a:endParaRPr lang="en-US" sz="1100"/>
          </a:p>
          <a:p>
            <a:r>
              <a:rPr lang="en-US" sz="100">
                <a:solidFill>
                  <a:srgbClr val="000000">
                    <a:alpha val="0"/>
                  </a:srgbClr>
                </a:solidFill>
              </a:rPr>
              <a:t>ADMASTER-STAMP!ADM-4143568</a:t>
            </a:r>
          </a:p>
        </p:txBody>
      </p:sp>
      <p:sp>
        <p:nvSpPr>
          <p:cNvPr id="4" name="TextBox 4"/>
          <p:cNvSpPr txBox="1"/>
          <p:nvPr/>
        </p:nvSpPr>
        <p:spPr>
          <a:xfrm>
            <a:off x="4876800" y="6667500"/>
            <a:ext cx="3810000" cy="133091"/>
          </a:xfrm>
          <a:prstGeom prst="rect">
            <a:avLst/>
          </a:prstGeom>
        </p:spPr>
        <p:txBody>
          <a:bodyPr lIns="0" tIns="0" rIns="0" bIns="0" rtlCol="0" anchor="t" anchorCtr="0">
            <a:noAutofit/>
          </a:bodyPr>
          <a:lstStyle/>
          <a:p>
            <a:pPr algn="l">
              <a:defRPr/>
            </a:pPr>
            <a:r>
              <a:rPr lang="en-US" sz="600" b="0" i="0">
                <a:solidFill>
                  <a:srgbClr val="000000"/>
                </a:solidFill>
                <a:latin typeface="Helvetica"/>
              </a:rPr>
              <a:t>ADM-4143568</a:t>
            </a:r>
            <a:endParaRPr lang="en-US"/>
          </a:p>
        </p:txBody>
      </p:sp>
    </p:spTree>
    <p:extLst>
      <p:ext uri="{BB962C8B-B14F-4D97-AF65-F5344CB8AC3E}">
        <p14:creationId xmlns:p14="http://schemas.microsoft.com/office/powerpoint/2010/main" val="201492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E6C9C59A-B728-5A64-DCE2-8D1683C1E898}"/>
              </a:ext>
            </a:extLst>
          </p:cNvPr>
          <p:cNvSpPr>
            <a:spLocks noGrp="1"/>
          </p:cNvSpPr>
          <p:nvPr>
            <p:ph type="title"/>
          </p:nvPr>
        </p:nvSpPr>
        <p:spPr/>
        <p:txBody>
          <a:bodyPr/>
          <a:lstStyle/>
          <a:p>
            <a:r>
              <a:rPr lang="en-US" dirty="0"/>
              <a:t>Figure 2: What happened to an investment of 100,000 euros or US dollars over a period of 10 years.</a:t>
            </a:r>
            <a:endParaRPr lang="de-DE" dirty="0"/>
          </a:p>
        </p:txBody>
      </p:sp>
      <p:sp>
        <p:nvSpPr>
          <p:cNvPr id="38" name="Text Placeholder 37">
            <a:extLst>
              <a:ext uri="{FF2B5EF4-FFF2-40B4-BE49-F238E27FC236}">
                <a16:creationId xmlns:a16="http://schemas.microsoft.com/office/drawing/2014/main" id="{68F5704E-4EF0-BD4C-94E1-ABE0D576E1B0}"/>
              </a:ext>
            </a:extLst>
          </p:cNvPr>
          <p:cNvSpPr>
            <a:spLocks noGrp="1"/>
          </p:cNvSpPr>
          <p:nvPr>
            <p:ph type="body" sz="quarter" idx="22"/>
          </p:nvPr>
        </p:nvSpPr>
        <p:spPr/>
        <p:txBody>
          <a:bodyPr/>
          <a:lstStyle/>
          <a:p>
            <a:r>
              <a:rPr lang="de-DE" dirty="0"/>
              <a:t>Source: Allianz Global Investors Global Capital </a:t>
            </a:r>
            <a:r>
              <a:rPr lang="en-US" dirty="0"/>
              <a:t>Markets &amp; Thematic Research, Past performance does not predict future returns.</a:t>
            </a:r>
            <a:endParaRPr lang="de-DE" dirty="0"/>
          </a:p>
        </p:txBody>
      </p:sp>
      <p:sp>
        <p:nvSpPr>
          <p:cNvPr id="2" name="Text Placeholder 8">
            <a:extLst>
              <a:ext uri="{FF2B5EF4-FFF2-40B4-BE49-F238E27FC236}">
                <a16:creationId xmlns:a16="http://schemas.microsoft.com/office/drawing/2014/main" id="{387BFEA8-9CB5-C423-7011-E646278E2674}"/>
              </a:ext>
            </a:extLst>
          </p:cNvPr>
          <p:cNvSpPr>
            <a:spLocks noGrp="1"/>
          </p:cNvSpPr>
          <p:nvPr>
            <p:ph type="body" sz="quarter" idx="23"/>
          </p:nvPr>
        </p:nvSpPr>
        <p:spPr>
          <a:xfrm>
            <a:off x="398770" y="1591200"/>
            <a:ext cx="4620702" cy="244800"/>
          </a:xfrm>
        </p:spPr>
        <p:txBody>
          <a:bodyPr/>
          <a:lstStyle/>
          <a:p>
            <a:r>
              <a:rPr lang="de-DE" dirty="0"/>
              <a:t>STOXX Europe - </a:t>
            </a:r>
            <a:r>
              <a:rPr lang="en-US" dirty="0"/>
              <a:t>600 price index and dividends</a:t>
            </a:r>
          </a:p>
        </p:txBody>
      </p:sp>
      <p:sp>
        <p:nvSpPr>
          <p:cNvPr id="3" name="Text Placeholder 9">
            <a:extLst>
              <a:ext uri="{FF2B5EF4-FFF2-40B4-BE49-F238E27FC236}">
                <a16:creationId xmlns:a16="http://schemas.microsoft.com/office/drawing/2014/main" id="{2B502C98-CD62-3BA0-C35D-E906A7F3D562}"/>
              </a:ext>
            </a:extLst>
          </p:cNvPr>
          <p:cNvSpPr>
            <a:spLocks noGrp="1"/>
          </p:cNvSpPr>
          <p:nvPr>
            <p:ph type="body" sz="quarter" idx="24"/>
          </p:nvPr>
        </p:nvSpPr>
        <p:spPr>
          <a:xfrm>
            <a:off x="398770" y="1842087"/>
            <a:ext cx="3939766" cy="244800"/>
          </a:xfrm>
        </p:spPr>
        <p:txBody>
          <a:bodyPr/>
          <a:lstStyle/>
          <a:p>
            <a:r>
              <a:rPr lang="en-US"/>
              <a:t>Share price performance and dividends, cumulative &amp; monthly</a:t>
            </a:r>
            <a:endParaRPr lang="de-DE"/>
          </a:p>
        </p:txBody>
      </p:sp>
      <p:sp>
        <p:nvSpPr>
          <p:cNvPr id="4" name="Text Placeholder 8">
            <a:extLst>
              <a:ext uri="{FF2B5EF4-FFF2-40B4-BE49-F238E27FC236}">
                <a16:creationId xmlns:a16="http://schemas.microsoft.com/office/drawing/2014/main" id="{79731155-421D-5A7C-B1E5-72655E977DFD}"/>
              </a:ext>
            </a:extLst>
          </p:cNvPr>
          <p:cNvSpPr txBox="1">
            <a:spLocks/>
          </p:cNvSpPr>
          <p:nvPr/>
        </p:nvSpPr>
        <p:spPr bwMode="gray">
          <a:xfrm>
            <a:off x="5968246" y="1560174"/>
            <a:ext cx="4620702"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400" b="1"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de-DE" dirty="0"/>
              <a:t>S&amp;P 500 - </a:t>
            </a:r>
            <a:r>
              <a:rPr lang="en-US" dirty="0"/>
              <a:t>price index and dividends</a:t>
            </a:r>
            <a:endParaRPr lang="de-DE" dirty="0"/>
          </a:p>
        </p:txBody>
      </p:sp>
      <p:sp>
        <p:nvSpPr>
          <p:cNvPr id="5" name="Text Placeholder 9">
            <a:extLst>
              <a:ext uri="{FF2B5EF4-FFF2-40B4-BE49-F238E27FC236}">
                <a16:creationId xmlns:a16="http://schemas.microsoft.com/office/drawing/2014/main" id="{100E3106-98B0-1972-74D5-733884A3D363}"/>
              </a:ext>
            </a:extLst>
          </p:cNvPr>
          <p:cNvSpPr txBox="1">
            <a:spLocks/>
          </p:cNvSpPr>
          <p:nvPr/>
        </p:nvSpPr>
        <p:spPr bwMode="gray">
          <a:xfrm>
            <a:off x="5968246" y="1784258"/>
            <a:ext cx="3939766" cy="24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marR="0" indent="0" algn="l" defTabSz="1038977" rtl="0" eaLnBrk="1" fontAlgn="base" latinLnBrk="0" hangingPunct="1">
              <a:lnSpc>
                <a:spcPct val="100000"/>
              </a:lnSpc>
              <a:spcBef>
                <a:spcPts val="360"/>
              </a:spcBef>
              <a:spcAft>
                <a:spcPts val="360"/>
              </a:spcAft>
              <a:buClr>
                <a:schemeClr val="tx2"/>
              </a:buClr>
              <a:buSzTx/>
              <a:buFont typeface="Arial" panose="020B0604020202020204" pitchFamily="34" charset="0"/>
              <a:buNone/>
              <a:tabLst>
                <a:tab pos="203827" algn="l"/>
              </a:tabLst>
              <a:defRPr lang="en-GB" sz="1200" baseline="0" noProof="0" dirty="0">
                <a:solidFill>
                  <a:schemeClr val="tx2"/>
                </a:solidFill>
                <a:latin typeface="Arial" panose="020B0604020202020204" pitchFamily="34" charset="0"/>
                <a:ea typeface="+mn-ea"/>
                <a:cs typeface="+mn-cs"/>
              </a:defRPr>
            </a:lvl1pPr>
            <a:lvl2pPr marL="36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2pPr>
            <a:lvl3pPr marL="54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3pPr>
            <a:lvl4pPr marL="72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4pPr>
            <a:lvl5pPr marL="900000" indent="-180000" algn="l" rtl="0" eaLnBrk="1" fontAlgn="base" hangingPunct="1">
              <a:lnSpc>
                <a:spcPct val="100000"/>
              </a:lnSpc>
              <a:spcBef>
                <a:spcPts val="360"/>
              </a:spcBef>
              <a:spcAft>
                <a:spcPts val="360"/>
              </a:spcAft>
              <a:buClr>
                <a:schemeClr val="tx2"/>
              </a:buClr>
              <a:buFont typeface="Arial" panose="020B0604020202020204" pitchFamily="34" charset="0"/>
              <a:buChar char="-"/>
              <a:tabLst>
                <a:tab pos="207435" algn="l"/>
              </a:tabLst>
              <a:defRPr sz="1200" baseline="0">
                <a:solidFill>
                  <a:schemeClr val="tx2"/>
                </a:solidFill>
                <a:latin typeface="Arial" panose="020B0604020202020204" pitchFamily="34" charset="0"/>
              </a:defRPr>
            </a:lvl5pPr>
            <a:lvl6pPr marL="1289702"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6pPr>
            <a:lvl7pPr marL="1809191"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7pPr>
            <a:lvl8pPr marL="2328678"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8pPr>
            <a:lvl9pPr marL="2848166" indent="-146107" algn="l" rtl="0" eaLnBrk="1" fontAlgn="base" hangingPunct="1">
              <a:spcBef>
                <a:spcPct val="25000"/>
              </a:spcBef>
              <a:spcAft>
                <a:spcPct val="25000"/>
              </a:spcAft>
              <a:buClr>
                <a:schemeClr val="tx2"/>
              </a:buClr>
              <a:buChar char="-"/>
              <a:tabLst>
                <a:tab pos="207435" algn="l"/>
              </a:tabLst>
              <a:defRPr sz="1600">
                <a:solidFill>
                  <a:schemeClr val="tx1"/>
                </a:solidFill>
                <a:latin typeface="+mn-lt"/>
              </a:defRPr>
            </a:lvl9pPr>
          </a:lstStyle>
          <a:p>
            <a:r>
              <a:rPr lang="en-US"/>
              <a:t>Share price performance and dividends, cumulative &amp; monthly</a:t>
            </a:r>
          </a:p>
        </p:txBody>
      </p:sp>
      <p:sp>
        <p:nvSpPr>
          <p:cNvPr id="7" name="Content Placeholder 6" descr="&lt;Chart&gt;&lt;ImageInfo ChartType=&quot;None&quot; Version=&quot;5.34.1270.0&quot; GUID=&quot;37f99809280f4248859b4f96567f66cf&quot; DsId=&quot;ZAGF560&quot; T1SubID=&quot;&quot; Width=&quot;585&quot; Height=&quot;398&quot; Format=&quot;emf&quot; ChartGroupUID=&quot;5740968b-be70-4325-8546-614abfef30c1&quot; GroupName=&quot;Charts Moritz&quot; ChartName=&quot;EuroStoxx600 Dividenden ENG Altes Design&quot; ChartStyleName=&quot;&quot; GroupNameEncoded=&quot;Charts+Moritz&quot; ChartNameEncoded=&quot;EuroStoxx600+Dividenden+ENG+Altes+Design&quot; ChartStyleNameEncoded=&quot;&quot; ShortCode=&quot;&quot; ChartOwner=&quot;ZAGF054&quot; TemplateId=&quot;&quot; TemplateName=&quot;&quot; TemplateNameEncoded=&quot;&quot; EditionId=&quot;&quot; EditionGenerationDate=&quot;&quot; RefreshDate=&quot;07.01.2025 11:10:0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quot; DoStretch=&quot;true&quot; Pr=&quot;&quot; RetrieveParams=&quot;&quot; /&gt;&lt;/Chart&gt;">
            <a:extLst>
              <a:ext uri="{FF2B5EF4-FFF2-40B4-BE49-F238E27FC236}">
                <a16:creationId xmlns:a16="http://schemas.microsoft.com/office/drawing/2014/main" id="{8ED28DBB-5F4A-A155-106E-706A38A98EBE}"/>
              </a:ext>
            </a:extLst>
          </p:cNvPr>
          <p:cNvSpPr>
            <a:spLocks noGrp="1"/>
          </p:cNvSpPr>
          <p:nvPr>
            <p:ph sz="quarter" idx="25"/>
          </p:nvPr>
        </p:nvSpPr>
        <p:spPr>
          <a:blipFill>
            <a:blip r:embed="rId2"/>
            <a:stretch>
              <a:fillRect/>
            </a:stretch>
          </a:blipFill>
        </p:spPr>
        <p:txBody>
          <a:bodyPr/>
          <a:lstStyle/>
          <a:p>
            <a:pPr marL="0" indent="0">
              <a:buNone/>
            </a:pPr>
            <a:r>
              <a:rPr lang="de-DE"/>
              <a:t> </a:t>
            </a:r>
            <a:endParaRPr lang="de-DE" dirty="0"/>
          </a:p>
        </p:txBody>
      </p:sp>
      <p:sp>
        <p:nvSpPr>
          <p:cNvPr id="9" name="Content Placeholder 8" descr="&lt;Chart&gt;&lt;ImageInfo ChartType=&quot;None&quot; Version=&quot;5.34.1270.0&quot; GUID=&quot;4625487654d6479ab8270de30f9f8dbc&quot; DsId=&quot;ZAGF560&quot; T1SubID=&quot;&quot; Width=&quot;585&quot; Height=&quot;398&quot; Format=&quot;emf&quot; ChartGroupUID=&quot;3f4a48b3-82a4-4b63-9d6a-fe3020405510&quot; GroupName=&quot;Charts Moritz&quot; ChartName=&quot;S&amp;amp;P 500 COMPOSITE Dividenden ENG Altes Design&quot; ChartStyleName=&quot;&quot; GroupNameEncoded=&quot;Charts+Moritz&quot; ChartNameEncoded=&quot;S%26P+500+COMPOSITE+Dividenden+ENG+Altes+Design&quot; ChartStyleNameEncoded=&quot;&quot; ShortCode=&quot;&quot; ChartOwner=&quot;ZAGF054&quot; TemplateId=&quot;&quot; TemplateName=&quot;&quot; TemplateNameEncoded=&quot;&quot; EditionId=&quot;&quot; EditionGenerationDate=&quot;&quot; RefreshDate=&quot;07.01.2025 11:10:0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quot; DoStretch=&quot;true&quot; Pr=&quot;&quot; RetrieveParams=&quot;&quot; /&gt;&lt;/Chart&gt;">
            <a:extLst>
              <a:ext uri="{FF2B5EF4-FFF2-40B4-BE49-F238E27FC236}">
                <a16:creationId xmlns:a16="http://schemas.microsoft.com/office/drawing/2014/main" id="{26357272-4C9A-3034-2B45-057DF943A1A7}"/>
              </a:ext>
            </a:extLst>
          </p:cNvPr>
          <p:cNvSpPr>
            <a:spLocks noGrp="1"/>
          </p:cNvSpPr>
          <p:nvPr>
            <p:ph sz="quarter" idx="26"/>
          </p:nvPr>
        </p:nvSpPr>
        <p:spPr>
          <a:blipFill>
            <a:blip r:embed="rId3"/>
            <a:stretch>
              <a:fillRect/>
            </a:stretch>
          </a:blipFill>
        </p:spPr>
        <p:txBody>
          <a:bodyPr/>
          <a:lstStyle/>
          <a:p>
            <a:pPr marL="0" indent="0">
              <a:buNone/>
            </a:pPr>
            <a:r>
              <a:rPr lang="de-DE"/>
              <a:t> </a:t>
            </a:r>
          </a:p>
        </p:txBody>
      </p:sp>
    </p:spTree>
    <p:extLst>
      <p:ext uri="{BB962C8B-B14F-4D97-AF65-F5344CB8AC3E}">
        <p14:creationId xmlns:p14="http://schemas.microsoft.com/office/powerpoint/2010/main" val="65360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A34B7-5A4B-761B-8804-A872EE5716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5087DD-804F-2CD4-9D9B-DD907685C68E}"/>
              </a:ext>
            </a:extLst>
          </p:cNvPr>
          <p:cNvSpPr>
            <a:spLocks noGrp="1"/>
          </p:cNvSpPr>
          <p:nvPr>
            <p:ph type="title"/>
          </p:nvPr>
        </p:nvSpPr>
        <p:spPr/>
        <p:txBody>
          <a:bodyPr/>
          <a:lstStyle/>
          <a:p>
            <a:r>
              <a:rPr lang="en-US" dirty="0"/>
              <a:t>Figure 3: Total return vs. price indices (-20 years)</a:t>
            </a:r>
            <a:endParaRPr lang="en-GB" dirty="0"/>
          </a:p>
        </p:txBody>
      </p:sp>
      <p:sp>
        <p:nvSpPr>
          <p:cNvPr id="65" name="Text Placeholder 64">
            <a:extLst>
              <a:ext uri="{FF2B5EF4-FFF2-40B4-BE49-F238E27FC236}">
                <a16:creationId xmlns:a16="http://schemas.microsoft.com/office/drawing/2014/main" id="{48220231-ECB3-C4F8-7DF2-FE954300AC5E}"/>
              </a:ext>
            </a:extLst>
          </p:cNvPr>
          <p:cNvSpPr>
            <a:spLocks noGrp="1"/>
          </p:cNvSpPr>
          <p:nvPr>
            <p:ph type="body" sz="quarter" idx="24"/>
          </p:nvPr>
        </p:nvSpPr>
        <p:spPr/>
        <p:txBody>
          <a:bodyPr/>
          <a:lstStyle/>
          <a:p>
            <a:r>
              <a:rPr lang="en-US" dirty="0"/>
              <a:t>Performance Analysis: Current Status Compared to 20 Years Ago</a:t>
            </a:r>
            <a:endParaRPr lang="de-DE" dirty="0"/>
          </a:p>
        </p:txBody>
      </p:sp>
      <p:sp>
        <p:nvSpPr>
          <p:cNvPr id="68" name="Text Placeholder 67">
            <a:extLst>
              <a:ext uri="{FF2B5EF4-FFF2-40B4-BE49-F238E27FC236}">
                <a16:creationId xmlns:a16="http://schemas.microsoft.com/office/drawing/2014/main" id="{86A7D189-7D45-0607-3F15-5E4D22600A45}"/>
              </a:ext>
            </a:extLst>
          </p:cNvPr>
          <p:cNvSpPr>
            <a:spLocks noGrp="1"/>
          </p:cNvSpPr>
          <p:nvPr>
            <p:ph type="body" sz="quarter" idx="27"/>
          </p:nvPr>
        </p:nvSpPr>
        <p:spPr>
          <a:xfrm>
            <a:off x="6198127" y="1591201"/>
            <a:ext cx="5576093" cy="307777"/>
          </a:xfrm>
        </p:spPr>
        <p:txBody>
          <a:bodyPr/>
          <a:lstStyle/>
          <a:p>
            <a:r>
              <a:rPr lang="en-US" dirty="0"/>
              <a:t>Rebased Performance Analysis: Current Status Compared to 20 Years Ago </a:t>
            </a:r>
          </a:p>
          <a:p>
            <a:r>
              <a:rPr lang="en-US" b="0" dirty="0"/>
              <a:t>(Base Value = 100)</a:t>
            </a:r>
            <a:endParaRPr lang="de-DE" b="0" dirty="0"/>
          </a:p>
        </p:txBody>
      </p:sp>
      <p:sp>
        <p:nvSpPr>
          <p:cNvPr id="67" name="Picture 1" descr="&lt;Chart&gt;&lt;ImageInfo ChartType=&quot;None&quot; Version=&quot;5.34.1270.0&quot; GUID=&quot;c5ee7321acfe44fea85ecc521e3e1179&quot; DsId=&quot;ZAGF858&quot; T1SubID=&quot;&quot; Width=&quot;585&quot; Height=&quot;398&quot; Format=&quot;emf&quot; ChartGroupUID=&quot;a1e41a6e-07b3-4d86-96bc-61d1240c1cea&quot; GroupName=&quot;RiskReturn Slides&quot; ChartName=&quot;Global Indices Comparative Analysis 20 Jahre - rebased (EN)&quot; ChartStyleName=&quot;AGI CMTR half-page&quot; GroupNameEncoded=&quot;RiskReturn+Slides&quot; ChartNameEncoded=&quot;Global+Indices+Comparative+Analysis+20+Jahre+-+rebased+(EN)&quot; ChartStyleNameEncoded=&quot;AGI+CMTR+half-page&quot; ShortCode=&quot;&quot; ChartOwner=&quot;ZAGF560&quot; TemplateId=&quot;&quot; TemplateName=&quot;&quot; TemplateNameEncoded=&quot;&quot; EditionId=&quot;&quot; EditionGenerationDate=&quot;&quot; RefreshDate=&quot;07.01.2025 11:10:0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quot; DoStretch=&quot;&quot; Pr=&quot;t&quot; RetrieveParams=&quot;&quot; /&gt;&lt;/Chart&gt;">
            <a:extLst>
              <a:ext uri="{FF2B5EF4-FFF2-40B4-BE49-F238E27FC236}">
                <a16:creationId xmlns:a16="http://schemas.microsoft.com/office/drawing/2014/main" id="{A914AC78-B53D-FD77-B7D3-76C4A4AE30C7}"/>
              </a:ext>
            </a:extLst>
          </p:cNvPr>
          <p:cNvSpPr>
            <a:spLocks noGrp="1"/>
          </p:cNvSpPr>
          <p:nvPr>
            <p:ph sz="quarter" idx="26"/>
          </p:nvPr>
        </p:nvSpPr>
        <p:spPr>
          <a:xfrm>
            <a:off x="6198127" y="2368800"/>
            <a:ext cx="5572321" cy="3800225"/>
          </a:xfrm>
          <a:blipFill>
            <a:blip r:embed="rId2"/>
            <a:stretch>
              <a:fillRect/>
            </a:stretch>
          </a:blipFill>
        </p:spPr>
        <p:txBody>
          <a:bodyPr/>
          <a:lstStyle/>
          <a:p>
            <a:pPr marL="0" indent="0">
              <a:buNone/>
            </a:pPr>
            <a:r>
              <a:rPr lang="de-DE"/>
              <a:t> </a:t>
            </a:r>
            <a:endParaRPr lang="de-DE" dirty="0"/>
          </a:p>
        </p:txBody>
      </p:sp>
      <p:sp>
        <p:nvSpPr>
          <p:cNvPr id="63" name="Text Placeholder 62">
            <a:extLst>
              <a:ext uri="{FF2B5EF4-FFF2-40B4-BE49-F238E27FC236}">
                <a16:creationId xmlns:a16="http://schemas.microsoft.com/office/drawing/2014/main" id="{DEF6051B-73EC-6D68-4507-8E9D8A2BDE6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a:t>
            </a:r>
          </a:p>
        </p:txBody>
      </p:sp>
      <p:sp>
        <p:nvSpPr>
          <p:cNvPr id="4" name="Picture 2" descr="&lt;Chart&gt;&lt;ImageInfo ChartType=&quot;None&quot; Version=&quot;5.34.1270.0&quot; GUID=&quot;88b61dd19bd64d60811e91bebba3ad67&quot; DsId=&quot;ZAGF858&quot; T1SubID=&quot;&quot; Width=&quot;585&quot; Height=&quot;398&quot; Format=&quot;emf&quot; ChartGroupUID=&quot;996a7ef1-8887-4e60-afbe-631be1dcebad&quot; GroupName=&quot;RiskReturn Slides&quot; ChartName=&quot;Global Indices Comparative Analysis 20 Jahre (EN)&quot; ChartStyleName=&quot;AGI CMTR half-page&quot; GroupNameEncoded=&quot;RiskReturn+Slides&quot; ChartNameEncoded=&quot;Global+Indices+Comparative+Analysis+20+Jahre+(EN)&quot; ChartStyleNameEncoded=&quot;AGI+CMTR+half-page&quot; ShortCode=&quot;&quot; ChartOwner=&quot;ZAGF560&quot; TemplateId=&quot;&quot; TemplateName=&quot;&quot; TemplateNameEncoded=&quot;&quot; EditionId=&quot;&quot; EditionGenerationDate=&quot;&quot; RefreshDate=&quot;07.01.2025 11:10:0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quot; DoStretch=&quot;&quot; Pr=&quot;t&quot; RetrieveParams=&quot;&quot; /&gt;&lt;/Chart&gt;">
            <a:extLst>
              <a:ext uri="{FF2B5EF4-FFF2-40B4-BE49-F238E27FC236}">
                <a16:creationId xmlns:a16="http://schemas.microsoft.com/office/drawing/2014/main" id="{B175D000-48E6-9C8C-9152-2F7AE4E42EDA}"/>
              </a:ext>
            </a:extLst>
          </p:cNvPr>
          <p:cNvSpPr>
            <a:spLocks noGrp="1"/>
          </p:cNvSpPr>
          <p:nvPr>
            <p:ph sz="quarter" idx="21"/>
          </p:nvPr>
        </p:nvSpPr>
        <p:spPr>
          <a:xfrm>
            <a:off x="398770" y="2368800"/>
            <a:ext cx="5572321" cy="3800225"/>
          </a:xfrm>
          <a:blipFill>
            <a:blip r:embed="rId3"/>
            <a:stretch>
              <a:fillRect/>
            </a:stretch>
          </a:blipFill>
        </p:spPr>
        <p:txBody>
          <a:bodyPr/>
          <a:lstStyle/>
          <a:p>
            <a:pPr marL="0" indent="0">
              <a:buNone/>
            </a:pPr>
            <a:r>
              <a:rPr lang="de-DE" dirty="0"/>
              <a:t> </a:t>
            </a:r>
          </a:p>
        </p:txBody>
      </p:sp>
    </p:spTree>
    <p:extLst>
      <p:ext uri="{BB962C8B-B14F-4D97-AF65-F5344CB8AC3E}">
        <p14:creationId xmlns:p14="http://schemas.microsoft.com/office/powerpoint/2010/main" val="1510451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1ED0-BC25-9E0C-D469-DC1031BF0EF7}"/>
              </a:ext>
            </a:extLst>
          </p:cNvPr>
          <p:cNvSpPr>
            <a:spLocks noGrp="1"/>
          </p:cNvSpPr>
          <p:nvPr>
            <p:ph type="title"/>
          </p:nvPr>
        </p:nvSpPr>
        <p:spPr/>
        <p:txBody>
          <a:bodyPr/>
          <a:lstStyle/>
          <a:p>
            <a:r>
              <a:rPr lang="en-US" dirty="0"/>
              <a:t>Figure 4a: Performance contribution of dividends and share prices over the last 40 years in five-year periods (in % p. a.)</a:t>
            </a:r>
            <a:br>
              <a:rPr lang="en-GB" dirty="0"/>
            </a:br>
            <a:endParaRPr lang="en-GB" dirty="0"/>
          </a:p>
        </p:txBody>
      </p:sp>
      <p:sp>
        <p:nvSpPr>
          <p:cNvPr id="3" name="Text Placeholder 2">
            <a:extLst>
              <a:ext uri="{FF2B5EF4-FFF2-40B4-BE49-F238E27FC236}">
                <a16:creationId xmlns:a16="http://schemas.microsoft.com/office/drawing/2014/main" id="{052EE62B-5955-0C8D-C942-DAD7CFE746A8}"/>
              </a:ext>
            </a:extLst>
          </p:cNvPr>
          <p:cNvSpPr>
            <a:spLocks noGrp="1"/>
          </p:cNvSpPr>
          <p:nvPr>
            <p:ph type="body" sz="quarter" idx="23"/>
          </p:nvPr>
        </p:nvSpPr>
        <p:spPr/>
        <p:txBody>
          <a:bodyPr/>
          <a:lstStyle/>
          <a:p>
            <a:r>
              <a:rPr lang="de-DE" dirty="0"/>
              <a:t>MSCI Europe</a:t>
            </a:r>
            <a:endParaRPr lang="en-GB" dirty="0"/>
          </a:p>
        </p:txBody>
      </p:sp>
      <p:sp>
        <p:nvSpPr>
          <p:cNvPr id="6" name="Text Placeholder 5">
            <a:extLst>
              <a:ext uri="{FF2B5EF4-FFF2-40B4-BE49-F238E27FC236}">
                <a16:creationId xmlns:a16="http://schemas.microsoft.com/office/drawing/2014/main" id="{BDA004AF-96B3-9FF0-5274-27A71A27DD9F}"/>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2024</a:t>
            </a:r>
          </a:p>
        </p:txBody>
      </p:sp>
      <p:graphicFrame>
        <p:nvGraphicFramePr>
          <p:cNvPr id="7" name="Content Placeholder 6">
            <a:extLst>
              <a:ext uri="{FF2B5EF4-FFF2-40B4-BE49-F238E27FC236}">
                <a16:creationId xmlns:a16="http://schemas.microsoft.com/office/drawing/2014/main" id="{44FF2FC9-BD57-4E1A-B6A3-58673A4DCB08}"/>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731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1ED0-BC25-9E0C-D469-DC1031BF0EF7}"/>
              </a:ext>
            </a:extLst>
          </p:cNvPr>
          <p:cNvSpPr>
            <a:spLocks noGrp="1"/>
          </p:cNvSpPr>
          <p:nvPr>
            <p:ph type="title"/>
          </p:nvPr>
        </p:nvSpPr>
        <p:spPr/>
        <p:txBody>
          <a:bodyPr/>
          <a:lstStyle/>
          <a:p>
            <a:r>
              <a:rPr lang="en-US" dirty="0"/>
              <a:t>Figure 4b: Performance contribution of dividends and share prices over the last 40 years in five-year periods (in % p. a.)</a:t>
            </a:r>
            <a:br>
              <a:rPr lang="en-GB" dirty="0"/>
            </a:br>
            <a:endParaRPr lang="en-GB" dirty="0"/>
          </a:p>
        </p:txBody>
      </p:sp>
      <p:sp>
        <p:nvSpPr>
          <p:cNvPr id="3" name="Text Placeholder 2">
            <a:extLst>
              <a:ext uri="{FF2B5EF4-FFF2-40B4-BE49-F238E27FC236}">
                <a16:creationId xmlns:a16="http://schemas.microsoft.com/office/drawing/2014/main" id="{052EE62B-5955-0C8D-C942-DAD7CFE746A8}"/>
              </a:ext>
            </a:extLst>
          </p:cNvPr>
          <p:cNvSpPr>
            <a:spLocks noGrp="1"/>
          </p:cNvSpPr>
          <p:nvPr>
            <p:ph type="body" sz="quarter" idx="23"/>
          </p:nvPr>
        </p:nvSpPr>
        <p:spPr/>
        <p:txBody>
          <a:bodyPr/>
          <a:lstStyle/>
          <a:p>
            <a:r>
              <a:rPr lang="en-US" dirty="0"/>
              <a:t>MSCI North America</a:t>
            </a:r>
          </a:p>
        </p:txBody>
      </p:sp>
      <p:sp>
        <p:nvSpPr>
          <p:cNvPr id="6" name="Text Placeholder 5">
            <a:extLst>
              <a:ext uri="{FF2B5EF4-FFF2-40B4-BE49-F238E27FC236}">
                <a16:creationId xmlns:a16="http://schemas.microsoft.com/office/drawing/2014/main" id="{BDA004AF-96B3-9FF0-5274-27A71A27DD9F}"/>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2024</a:t>
            </a:r>
          </a:p>
        </p:txBody>
      </p:sp>
      <p:graphicFrame>
        <p:nvGraphicFramePr>
          <p:cNvPr id="7" name="Content Placeholder 6">
            <a:extLst>
              <a:ext uri="{FF2B5EF4-FFF2-40B4-BE49-F238E27FC236}">
                <a16:creationId xmlns:a16="http://schemas.microsoft.com/office/drawing/2014/main" id="{81E9AA3D-8EDE-4CAE-B7A4-448622386FD0}"/>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4758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1ED0-BC25-9E0C-D469-DC1031BF0EF7}"/>
              </a:ext>
            </a:extLst>
          </p:cNvPr>
          <p:cNvSpPr>
            <a:spLocks noGrp="1"/>
          </p:cNvSpPr>
          <p:nvPr>
            <p:ph type="title"/>
          </p:nvPr>
        </p:nvSpPr>
        <p:spPr/>
        <p:txBody>
          <a:bodyPr/>
          <a:lstStyle/>
          <a:p>
            <a:r>
              <a:rPr lang="en-US" dirty="0"/>
              <a:t>Figure 4c: Performance contribution of dividends and share prices over the last 40 years in five-year periods (in % p. a.)</a:t>
            </a:r>
            <a:br>
              <a:rPr lang="en-GB" dirty="0"/>
            </a:br>
            <a:endParaRPr lang="en-GB" dirty="0"/>
          </a:p>
        </p:txBody>
      </p:sp>
      <p:sp>
        <p:nvSpPr>
          <p:cNvPr id="3" name="Text Placeholder 2">
            <a:extLst>
              <a:ext uri="{FF2B5EF4-FFF2-40B4-BE49-F238E27FC236}">
                <a16:creationId xmlns:a16="http://schemas.microsoft.com/office/drawing/2014/main" id="{052EE62B-5955-0C8D-C942-DAD7CFE746A8}"/>
              </a:ext>
            </a:extLst>
          </p:cNvPr>
          <p:cNvSpPr>
            <a:spLocks noGrp="1"/>
          </p:cNvSpPr>
          <p:nvPr>
            <p:ph type="body" sz="quarter" idx="23"/>
          </p:nvPr>
        </p:nvSpPr>
        <p:spPr/>
        <p:txBody>
          <a:bodyPr/>
          <a:lstStyle/>
          <a:p>
            <a:r>
              <a:rPr lang="de-DE" dirty="0"/>
              <a:t>MSCI Asia ex Japan</a:t>
            </a:r>
            <a:endParaRPr lang="en-GB" dirty="0"/>
          </a:p>
        </p:txBody>
      </p:sp>
      <p:sp>
        <p:nvSpPr>
          <p:cNvPr id="6" name="Text Placeholder 5">
            <a:extLst>
              <a:ext uri="{FF2B5EF4-FFF2-40B4-BE49-F238E27FC236}">
                <a16:creationId xmlns:a16="http://schemas.microsoft.com/office/drawing/2014/main" id="{BDA004AF-96B3-9FF0-5274-27A71A27DD9F}"/>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2024</a:t>
            </a:r>
          </a:p>
        </p:txBody>
      </p:sp>
      <p:graphicFrame>
        <p:nvGraphicFramePr>
          <p:cNvPr id="7" name="Content Placeholder 6">
            <a:extLst>
              <a:ext uri="{FF2B5EF4-FFF2-40B4-BE49-F238E27FC236}">
                <a16:creationId xmlns:a16="http://schemas.microsoft.com/office/drawing/2014/main" id="{2D9FE26B-29AA-436A-856D-F7F5BA1B6C66}"/>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3721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E1AA752-415F-4616-AF49-1CF558417261}"/>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53BEFAA-B8D7-0CBF-AA2A-F66599B5DA07}"/>
              </a:ext>
            </a:extLst>
          </p:cNvPr>
          <p:cNvSpPr>
            <a:spLocks noGrp="1"/>
          </p:cNvSpPr>
          <p:nvPr>
            <p:ph type="title"/>
          </p:nvPr>
        </p:nvSpPr>
        <p:spPr>
          <a:xfrm>
            <a:off x="395926" y="637185"/>
            <a:ext cx="10142595" cy="791565"/>
          </a:xfrm>
        </p:spPr>
        <p:txBody>
          <a:bodyPr/>
          <a:lstStyle/>
          <a:p>
            <a:r>
              <a:rPr lang="de-DE" dirty="0"/>
              <a:t>Figure 4d: </a:t>
            </a:r>
            <a:r>
              <a:rPr lang="en-US" dirty="0"/>
              <a:t>Share of p.a. total performance of dividends and price gains over the last 40 years in an international comparison (annualized).</a:t>
            </a:r>
            <a:endParaRPr lang="en-GB" dirty="0"/>
          </a:p>
        </p:txBody>
      </p:sp>
      <p:sp>
        <p:nvSpPr>
          <p:cNvPr id="6" name="Text Placeholder 5">
            <a:extLst>
              <a:ext uri="{FF2B5EF4-FFF2-40B4-BE49-F238E27FC236}">
                <a16:creationId xmlns:a16="http://schemas.microsoft.com/office/drawing/2014/main" id="{4C2C951F-C766-017C-DE9A-BC6924F55F04}"/>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2024</a:t>
            </a:r>
          </a:p>
        </p:txBody>
      </p:sp>
      <p:sp>
        <p:nvSpPr>
          <p:cNvPr id="5" name="Right Brace 4">
            <a:extLst>
              <a:ext uri="{FF2B5EF4-FFF2-40B4-BE49-F238E27FC236}">
                <a16:creationId xmlns:a16="http://schemas.microsoft.com/office/drawing/2014/main" id="{690F7996-E611-DB2C-C1E7-E1E38B787DC0}"/>
              </a:ext>
            </a:extLst>
          </p:cNvPr>
          <p:cNvSpPr/>
          <p:nvPr/>
        </p:nvSpPr>
        <p:spPr bwMode="auto">
          <a:xfrm>
            <a:off x="3373498" y="3450032"/>
            <a:ext cx="223520" cy="787400"/>
          </a:xfrm>
          <a:prstGeom prst="rightBrace">
            <a:avLst/>
          </a:prstGeom>
          <a:noFill/>
          <a:ln w="19050" cap="flat" cmpd="sng" algn="ctr">
            <a:solidFill>
              <a:srgbClr val="FF0000"/>
            </a:solidFill>
            <a:prstDash val="solid"/>
            <a:round/>
            <a:headEnd type="none" w="med" len="med"/>
            <a:tailEnd type="none" w="med" len="med"/>
          </a:ln>
          <a:effectLst/>
        </p:spPr>
        <p:txBody>
          <a:bodyPr rtlCol="0" anchor="ctr"/>
          <a:lstStyle/>
          <a:p>
            <a:pPr algn="ctr"/>
            <a:endParaRPr lang="de-DE"/>
          </a:p>
        </p:txBody>
      </p:sp>
      <p:sp>
        <p:nvSpPr>
          <p:cNvPr id="8" name="Right Brace 7">
            <a:extLst>
              <a:ext uri="{FF2B5EF4-FFF2-40B4-BE49-F238E27FC236}">
                <a16:creationId xmlns:a16="http://schemas.microsoft.com/office/drawing/2014/main" id="{6B0CCCC2-AD04-16EB-9E6A-6B3817BB98F6}"/>
              </a:ext>
            </a:extLst>
          </p:cNvPr>
          <p:cNvSpPr/>
          <p:nvPr/>
        </p:nvSpPr>
        <p:spPr bwMode="auto">
          <a:xfrm>
            <a:off x="6967912" y="2738337"/>
            <a:ext cx="223520" cy="599440"/>
          </a:xfrm>
          <a:prstGeom prst="rightBrace">
            <a:avLst/>
          </a:prstGeom>
          <a:noFill/>
          <a:ln w="19050" cap="flat" cmpd="sng" algn="ctr">
            <a:solidFill>
              <a:srgbClr val="FF0000"/>
            </a:solidFill>
            <a:prstDash val="solid"/>
            <a:round/>
            <a:headEnd type="none" w="med" len="med"/>
            <a:tailEnd type="none" w="med" len="med"/>
          </a:ln>
          <a:effectLst/>
        </p:spPr>
        <p:txBody>
          <a:bodyPr rtlCol="0" anchor="ctr"/>
          <a:lstStyle/>
          <a:p>
            <a:pPr algn="ctr"/>
            <a:endParaRPr lang="de-DE"/>
          </a:p>
        </p:txBody>
      </p:sp>
      <p:sp>
        <p:nvSpPr>
          <p:cNvPr id="9" name="Right Brace 8">
            <a:extLst>
              <a:ext uri="{FF2B5EF4-FFF2-40B4-BE49-F238E27FC236}">
                <a16:creationId xmlns:a16="http://schemas.microsoft.com/office/drawing/2014/main" id="{45410B33-5852-ED45-A605-7CA4F8A9B478}"/>
              </a:ext>
            </a:extLst>
          </p:cNvPr>
          <p:cNvSpPr/>
          <p:nvPr/>
        </p:nvSpPr>
        <p:spPr bwMode="auto">
          <a:xfrm>
            <a:off x="10538521" y="4306137"/>
            <a:ext cx="223520" cy="482600"/>
          </a:xfrm>
          <a:prstGeom prst="rightBrace">
            <a:avLst/>
          </a:prstGeom>
          <a:noFill/>
          <a:ln w="19050" cap="flat" cmpd="sng" algn="ctr">
            <a:solidFill>
              <a:srgbClr val="FF0000"/>
            </a:solidFill>
            <a:prstDash val="solid"/>
            <a:round/>
            <a:headEnd type="none" w="med" len="med"/>
            <a:tailEnd type="none" w="med" len="med"/>
          </a:ln>
          <a:effectLst/>
        </p:spPr>
        <p:txBody>
          <a:bodyPr rtlCol="0" anchor="ctr"/>
          <a:lstStyle/>
          <a:p>
            <a:pPr algn="ctr"/>
            <a:endParaRPr lang="de-DE"/>
          </a:p>
        </p:txBody>
      </p:sp>
      <p:sp>
        <p:nvSpPr>
          <p:cNvPr id="10" name="TextBox 9">
            <a:extLst>
              <a:ext uri="{FF2B5EF4-FFF2-40B4-BE49-F238E27FC236}">
                <a16:creationId xmlns:a16="http://schemas.microsoft.com/office/drawing/2014/main" id="{6C60D045-2723-AE56-B24C-3DA3A1F8864E}"/>
              </a:ext>
            </a:extLst>
          </p:cNvPr>
          <p:cNvSpPr txBox="1"/>
          <p:nvPr/>
        </p:nvSpPr>
        <p:spPr>
          <a:xfrm>
            <a:off x="3616704" y="3745995"/>
            <a:ext cx="716459" cy="184666"/>
          </a:xfrm>
          <a:prstGeom prst="rect">
            <a:avLst/>
          </a:prstGeom>
          <a:noFill/>
        </p:spPr>
        <p:txBody>
          <a:bodyPr wrap="square" lIns="0" tIns="0" rIns="0" bIns="0" rtlCol="0">
            <a:spAutoFit/>
          </a:bodyPr>
          <a:lstStyle/>
          <a:p>
            <a:pPr algn="l">
              <a:spcBef>
                <a:spcPts val="360"/>
              </a:spcBef>
              <a:spcAft>
                <a:spcPts val="360"/>
              </a:spcAft>
              <a:buClr>
                <a:schemeClr val="tx2"/>
              </a:buClr>
              <a:tabLst/>
            </a:pPr>
            <a:r>
              <a:rPr lang="de-DE" sz="1200" dirty="0">
                <a:solidFill>
                  <a:srgbClr val="FF0000"/>
                </a:solidFill>
              </a:rPr>
              <a:t>38.21%</a:t>
            </a:r>
          </a:p>
        </p:txBody>
      </p:sp>
      <p:sp>
        <p:nvSpPr>
          <p:cNvPr id="11" name="TextBox 10">
            <a:extLst>
              <a:ext uri="{FF2B5EF4-FFF2-40B4-BE49-F238E27FC236}">
                <a16:creationId xmlns:a16="http://schemas.microsoft.com/office/drawing/2014/main" id="{37AC4D4B-F3D2-7B01-9F71-48A369B63D0E}"/>
              </a:ext>
            </a:extLst>
          </p:cNvPr>
          <p:cNvSpPr txBox="1"/>
          <p:nvPr/>
        </p:nvSpPr>
        <p:spPr>
          <a:xfrm>
            <a:off x="7234014" y="2929989"/>
            <a:ext cx="716459" cy="184666"/>
          </a:xfrm>
          <a:prstGeom prst="rect">
            <a:avLst/>
          </a:prstGeom>
          <a:noFill/>
        </p:spPr>
        <p:txBody>
          <a:bodyPr wrap="square" lIns="0" tIns="0" rIns="0" bIns="0" rtlCol="0">
            <a:spAutoFit/>
          </a:bodyPr>
          <a:lstStyle/>
          <a:p>
            <a:pPr algn="l">
              <a:spcBef>
                <a:spcPts val="360"/>
              </a:spcBef>
              <a:spcAft>
                <a:spcPts val="360"/>
              </a:spcAft>
              <a:buClr>
                <a:schemeClr val="tx2"/>
              </a:buClr>
              <a:tabLst/>
            </a:pPr>
            <a:r>
              <a:rPr lang="de-DE" sz="1200" dirty="0">
                <a:solidFill>
                  <a:srgbClr val="FF0000"/>
                </a:solidFill>
              </a:rPr>
              <a:t>21.39%</a:t>
            </a:r>
          </a:p>
        </p:txBody>
      </p:sp>
      <p:sp>
        <p:nvSpPr>
          <p:cNvPr id="12" name="TextBox 11">
            <a:extLst>
              <a:ext uri="{FF2B5EF4-FFF2-40B4-BE49-F238E27FC236}">
                <a16:creationId xmlns:a16="http://schemas.microsoft.com/office/drawing/2014/main" id="{4C6C1AF4-85CB-2F97-853F-40854D66A2A2}"/>
              </a:ext>
            </a:extLst>
          </p:cNvPr>
          <p:cNvSpPr txBox="1"/>
          <p:nvPr/>
        </p:nvSpPr>
        <p:spPr>
          <a:xfrm>
            <a:off x="10815894" y="4455406"/>
            <a:ext cx="716459" cy="184666"/>
          </a:xfrm>
          <a:prstGeom prst="rect">
            <a:avLst/>
          </a:prstGeom>
          <a:noFill/>
        </p:spPr>
        <p:txBody>
          <a:bodyPr wrap="square" lIns="0" tIns="0" rIns="0" bIns="0" rtlCol="0">
            <a:spAutoFit/>
          </a:bodyPr>
          <a:lstStyle/>
          <a:p>
            <a:pPr algn="l">
              <a:spcBef>
                <a:spcPts val="360"/>
              </a:spcBef>
              <a:spcAft>
                <a:spcPts val="360"/>
              </a:spcAft>
              <a:buClr>
                <a:schemeClr val="tx2"/>
              </a:buClr>
              <a:tabLst/>
            </a:pPr>
            <a:r>
              <a:rPr lang="de-DE" sz="1200" dirty="0">
                <a:solidFill>
                  <a:srgbClr val="FF0000"/>
                </a:solidFill>
              </a:rPr>
              <a:t>41.22%</a:t>
            </a:r>
          </a:p>
        </p:txBody>
      </p:sp>
    </p:spTree>
    <p:extLst>
      <p:ext uri="{BB962C8B-B14F-4D97-AF65-F5344CB8AC3E}">
        <p14:creationId xmlns:p14="http://schemas.microsoft.com/office/powerpoint/2010/main" val="348830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91E1-1DA9-9F19-CA2D-F0201EB264D9}"/>
              </a:ext>
            </a:extLst>
          </p:cNvPr>
          <p:cNvSpPr>
            <a:spLocks noGrp="1"/>
          </p:cNvSpPr>
          <p:nvPr>
            <p:ph type="title"/>
          </p:nvPr>
        </p:nvSpPr>
        <p:spPr/>
        <p:txBody>
          <a:bodyPr/>
          <a:lstStyle/>
          <a:p>
            <a:r>
              <a:rPr lang="en-US" dirty="0"/>
              <a:t>Figure 5a: Dividend yield over time</a:t>
            </a:r>
          </a:p>
        </p:txBody>
      </p:sp>
      <p:sp>
        <p:nvSpPr>
          <p:cNvPr id="3" name="Text Placeholder 2">
            <a:extLst>
              <a:ext uri="{FF2B5EF4-FFF2-40B4-BE49-F238E27FC236}">
                <a16:creationId xmlns:a16="http://schemas.microsoft.com/office/drawing/2014/main" id="{81B7281F-00C3-C0BA-C4CC-AE9565B09404}"/>
              </a:ext>
            </a:extLst>
          </p:cNvPr>
          <p:cNvSpPr>
            <a:spLocks noGrp="1"/>
          </p:cNvSpPr>
          <p:nvPr>
            <p:ph type="body" sz="quarter" idx="23"/>
          </p:nvPr>
        </p:nvSpPr>
        <p:spPr/>
        <p:txBody>
          <a:bodyPr/>
          <a:lstStyle/>
          <a:p>
            <a:r>
              <a:rPr lang="de-DE" dirty="0"/>
              <a:t>STOXX Europe 600</a:t>
            </a:r>
            <a:endParaRPr lang="en-GB" dirty="0"/>
          </a:p>
        </p:txBody>
      </p:sp>
      <p:sp>
        <p:nvSpPr>
          <p:cNvPr id="6" name="Text Placeholder 5">
            <a:extLst>
              <a:ext uri="{FF2B5EF4-FFF2-40B4-BE49-F238E27FC236}">
                <a16:creationId xmlns:a16="http://schemas.microsoft.com/office/drawing/2014/main" id="{010680BB-7D84-A228-7400-B2245A6CF9EE}"/>
              </a:ext>
            </a:extLst>
          </p:cNvPr>
          <p:cNvSpPr>
            <a:spLocks noGrp="1"/>
          </p:cNvSpPr>
          <p:nvPr>
            <p:ph type="body" sz="quarter" idx="22"/>
          </p:nvPr>
        </p:nvSpPr>
        <p:spPr/>
        <p:txBody>
          <a:bodyPr/>
          <a:lstStyle/>
          <a:p>
            <a:r>
              <a:rPr lang="en-US" dirty="0"/>
              <a:t>Source: LSEG </a:t>
            </a:r>
            <a:r>
              <a:rPr lang="en-US" dirty="0" err="1"/>
              <a:t>Datastream</a:t>
            </a:r>
            <a:r>
              <a:rPr lang="en-US" dirty="0"/>
              <a:t>, Allianz Global Investors Global Capital Markets &amp; Thematic Research. Past performance does not predict future returns. Data as of December 2024</a:t>
            </a:r>
          </a:p>
        </p:txBody>
      </p:sp>
      <p:graphicFrame>
        <p:nvGraphicFramePr>
          <p:cNvPr id="7" name="Content Placeholder 6">
            <a:extLst>
              <a:ext uri="{FF2B5EF4-FFF2-40B4-BE49-F238E27FC236}">
                <a16:creationId xmlns:a16="http://schemas.microsoft.com/office/drawing/2014/main" id="{2EC32991-500B-489D-B7F4-D43C5E1C4801}"/>
              </a:ext>
            </a:extLst>
          </p:cNvPr>
          <p:cNvGraphicFramePr>
            <a:graphicFrameLocks noGrp="1"/>
          </p:cNvGraphicFramePr>
          <p:nvPr>
            <p:ph sz="quarter" idx="21"/>
          </p:nvPr>
        </p:nvGraphicFramePr>
        <p:xfrm>
          <a:off x="395288" y="2368550"/>
          <a:ext cx="11369675" cy="379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25849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ASYMASTER" val="DB 16_9"/>
  <p:tag name="DEFAULTLANGUAGEID" val="2057"/>
</p:tagLst>
</file>

<file path=ppt/theme/theme1.xml><?xml version="1.0" encoding="utf-8"?>
<a:theme xmlns:a="http://schemas.openxmlformats.org/drawingml/2006/main" name="English_16x9_master_template_AllianzGI_02-23">
  <a:themeElements>
    <a:clrScheme name="AllianzGI_02-23">
      <a:dk1>
        <a:srgbClr val="003781"/>
      </a:dk1>
      <a:lt1>
        <a:srgbClr val="FFFFFF"/>
      </a:lt1>
      <a:dk2>
        <a:srgbClr val="003781"/>
      </a:dk2>
      <a:lt2>
        <a:srgbClr val="414141"/>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7F7F7F"/>
      </a:folHlink>
    </a:clrScheme>
    <a:fontScheme name="AllianzGI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cap="flat" cmpd="sng" algn="ctr">
          <a:solidFill>
            <a:schemeClr val="accent5"/>
          </a:solidFill>
          <a:prstDash val="solid"/>
          <a:round/>
          <a:headEnd type="none" w="med" len="med"/>
          <a:tailEnd type="none" w="med" len="med"/>
        </a:ln>
        <a:effectLst/>
      </a:spPr>
      <a:bodyPr lIns="72000" tIns="72000" rIns="72000" bIns="72000" rtlCol="0" anchor="t"/>
      <a:lstStyle>
        <a:defPPr algn="l">
          <a:spcBef>
            <a:spcPts val="360"/>
          </a:spcBef>
          <a:spcAft>
            <a:spcPts val="360"/>
          </a:spcAft>
          <a:defRPr sz="1200" dirty="0" err="1" smtClean="0"/>
        </a:defPPr>
      </a:lstStyle>
    </a:spDef>
    <a:lnDef>
      <a:spPr bwMode="auto">
        <a:noFill/>
        <a:ln w="19050" cap="flat" cmpd="sng" algn="ctr">
          <a:solidFill>
            <a:schemeClr val="accent5"/>
          </a:solidFill>
          <a:prstDash val="solid"/>
          <a:round/>
          <a:headEnd type="none" w="med" len="med"/>
          <a:tailEnd type="none" w="med" len="med"/>
        </a:ln>
        <a:effectLst/>
      </a:spPr>
      <a:bodyPr/>
      <a:lstStyle/>
    </a:lnDef>
    <a:txDef>
      <a:spPr>
        <a:noFill/>
      </a:spPr>
      <a:bodyPr wrap="none" lIns="0" tIns="0" rIns="0" bIns="0" rtlCol="0">
        <a:spAutoFit/>
      </a:bodyPr>
      <a:lstStyle>
        <a:defPPr algn="l">
          <a:spcBef>
            <a:spcPts val="360"/>
          </a:spcBef>
          <a:spcAft>
            <a:spcPts val="360"/>
          </a:spcAft>
          <a:buClr>
            <a:schemeClr val="tx2"/>
          </a:buClr>
          <a:tabLst/>
          <a:defRPr sz="1200" dirty="0" err="1" smtClean="0"/>
        </a:defPPr>
      </a:lstStyle>
    </a:txDef>
  </a:objectDefaults>
  <a:extraClrSchemeLst>
    <a:extraClrScheme>
      <a:clrScheme name="AllianzGI_02-2023">
        <a:dk1>
          <a:srgbClr val="003781"/>
        </a:dk1>
        <a:lt1>
          <a:srgbClr val="FFFFFF"/>
        </a:lt1>
        <a:dk2>
          <a:srgbClr val="003781"/>
        </a:dk2>
        <a:lt2>
          <a:srgbClr val="414141"/>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CFCFCF"/>
        </a:folHlink>
      </a:clrScheme>
      <a:clrMap bg1="lt1" tx1="dk1" bg2="lt2" tx2="dk2" accent1="accent1" accent2="accent2" accent3="accent3" accent4="accent4" accent5="accent5" accent6="accent6" hlink="hlink" folHlink="folHlink"/>
    </a:extraClrScheme>
  </a:extraClrSchemeLst>
  <a:custClrLst>
    <a:custClr name="Purple">
      <a:srgbClr val="A6276F"/>
    </a:custClr>
    <a:custClr name="Red">
      <a:srgbClr val="F62459"/>
    </a:custClr>
    <a:custClr name="Orange">
      <a:srgbClr val="F86200"/>
    </a:custClr>
    <a:custClr name="Yellow">
      <a:srgbClr val="FAB600"/>
    </a:custClr>
    <a:custClr name="Dark Blue 80%">
      <a:srgbClr val="415576"/>
    </a:custClr>
    <a:custClr name="Blue 1 80%">
      <a:srgbClr val="3381A8"/>
    </a:custClr>
    <a:custClr name="Blue 2 80%">
      <a:srgbClr val="3395C2"/>
    </a:custClr>
    <a:custClr name="Blue 3 80%">
      <a:srgbClr val="42B3DC"/>
    </a:custClr>
    <a:custClr name="Blue 4 80%">
      <a:srgbClr val="C4E1EB"/>
    </a:custClr>
    <a:custClr name="Bright Green">
      <a:srgbClr val="5FCD8A"/>
    </a:custClr>
    <a:custClr name="Purple 80%">
      <a:srgbClr val="B8528C"/>
    </a:custClr>
    <a:custClr name="Red 80%">
      <a:srgbClr val="F8507A"/>
    </a:custClr>
    <a:custClr name="Orange 80%">
      <a:srgbClr val="F98133"/>
    </a:custClr>
    <a:custClr name="Yellow 80%">
      <a:srgbClr val="FBC533"/>
    </a:custClr>
    <a:custClr name="Dark Blue 60%">
      <a:srgbClr val="718098"/>
    </a:custClr>
    <a:custClr name="Blue 1 60%">
      <a:srgbClr val="66A0BE"/>
    </a:custClr>
    <a:custClr name="Blue 2 60%">
      <a:srgbClr val="66AFD1"/>
    </a:custClr>
    <a:custClr name="Blue 3 60%">
      <a:srgbClr val="71C6E5"/>
    </a:custClr>
    <a:custClr name="Blue 4 60%">
      <a:srgbClr val="D3E9F0"/>
    </a:custClr>
    <a:custClr name="Bright Green 80%">
      <a:srgbClr val="7FD7A1"/>
    </a:custClr>
    <a:custClr name="Purple 60%">
      <a:srgbClr val="CA7DA9"/>
    </a:custClr>
    <a:custClr name="Red 60%">
      <a:srgbClr val="FA7C9B"/>
    </a:custClr>
    <a:custClr name="Orange 60%">
      <a:srgbClr val="FBA166"/>
    </a:custClr>
    <a:custClr name="Yellow 60%">
      <a:srgbClr val="FCD366"/>
    </a:custClr>
    <a:custClr name="Dark Blue 40%">
      <a:srgbClr val="A0AABB"/>
    </a:custClr>
    <a:custClr name="Blue 1 40%">
      <a:srgbClr val="99C0D3"/>
    </a:custClr>
    <a:custClr name="Blue 2 40%">
      <a:srgbClr val="99CAE1"/>
    </a:custClr>
    <a:custClr name="Blue 3 40%">
      <a:srgbClr val="A1D9ED"/>
    </a:custClr>
    <a:custClr name="Blue 4 40%">
      <a:srgbClr val="E1F0F5"/>
    </a:custClr>
    <a:custClr name="Bright Green 60%">
      <a:srgbClr val="9FE1B9"/>
    </a:custClr>
    <a:custClr name="Purple 40%">
      <a:srgbClr val="DBA9C5"/>
    </a:custClr>
    <a:custClr name="Red 40%">
      <a:srgbClr val="FBA7BD"/>
    </a:custClr>
    <a:custClr name="Orange 40%">
      <a:srgbClr val="FCC099"/>
    </a:custClr>
    <a:custClr name="Yellow 40%">
      <a:srgbClr val="FDE299"/>
    </a:custClr>
    <a:custClr name="Dark Blue 20%">
      <a:srgbClr val="D0D5DD"/>
    </a:custClr>
    <a:custClr name="Blue 1 20%">
      <a:srgbClr val="CCDFE9"/>
    </a:custClr>
    <a:custClr name="Blue 2 20%">
      <a:srgbClr val="CCE4F0"/>
    </a:custClr>
    <a:custClr name="Blue 3 20%">
      <a:srgbClr val="D0ECF6"/>
    </a:custClr>
    <a:custClr name="Blue 4 20%">
      <a:srgbClr val="F0F8FA"/>
    </a:custClr>
    <a:custClr name="Bright Green 40">
      <a:srgbClr val="BFEBD0"/>
    </a:custClr>
    <a:custClr name="Purple 20%">
      <a:srgbClr val="EDD4E2"/>
    </a:custClr>
    <a:custClr name="Red 20%">
      <a:srgbClr val="FDD3DE"/>
    </a:custClr>
    <a:custClr name="Orange 20%">
      <a:srgbClr val="FEE0CC"/>
    </a:custClr>
    <a:custClr name="Yellow 20%">
      <a:srgbClr val="FEF0CC"/>
    </a:custClr>
    <a:custClr name="Dark Green">
      <a:srgbClr val="00908D"/>
    </a:custClr>
    <a:custClr name="Dark Green 80%">
      <a:srgbClr val="33A6A4"/>
    </a:custClr>
    <a:custClr name="Dark Green 60%">
      <a:srgbClr val="7FC7C6"/>
    </a:custClr>
    <a:custClr name="Dark Green 40%">
      <a:srgbClr val="99D3D1"/>
    </a:custClr>
    <a:custClr name="Dark Green 20%">
      <a:srgbClr val="CCE9E8"/>
    </a:custClr>
    <a:custClr name="Bright Green 20%">
      <a:srgbClr val="DFF5E8"/>
    </a:custClr>
  </a:custClrLst>
</a:theme>
</file>

<file path=ppt/theme/theme2.xml><?xml version="1.0" encoding="utf-8"?>
<a:theme xmlns:a="http://schemas.openxmlformats.org/drawingml/2006/main" name="Larissa">
  <a:themeElements>
    <a:clrScheme name="AllianzGI_02-2023">
      <a:dk1>
        <a:srgbClr val="003781"/>
      </a:dk1>
      <a:lt1>
        <a:srgbClr val="FFFFFF"/>
      </a:lt1>
      <a:dk2>
        <a:srgbClr val="003781"/>
      </a:dk2>
      <a:lt2>
        <a:srgbClr val="414141"/>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CFCFC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lianzGI_02-2023">
        <a:dk1>
          <a:srgbClr val="003781"/>
        </a:dk1>
        <a:lt1>
          <a:srgbClr val="FFFFFF"/>
        </a:lt1>
        <a:dk2>
          <a:srgbClr val="003781"/>
        </a:dk2>
        <a:lt2>
          <a:srgbClr val="414141"/>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CFCFCF"/>
        </a:folHlink>
      </a:clrScheme>
      <a:clrMap bg1="lt1" tx1="dk1" bg2="lt2" tx2="dk2" accent1="accent1" accent2="accent2" accent3="accent3" accent4="accent4" accent5="accent5" accent6="accent6" hlink="hlink" folHlink="folHlink"/>
    </a:extraClrScheme>
  </a:extraClrSchemeLst>
  <a:custClrLst>
    <a:custClr name="Purple">
      <a:srgbClr val="A6276F"/>
    </a:custClr>
    <a:custClr name="Red">
      <a:srgbClr val="F62459"/>
    </a:custClr>
    <a:custClr name="Orange">
      <a:srgbClr val="F86200"/>
    </a:custClr>
    <a:custClr name="Yellow">
      <a:srgbClr val="FAB600"/>
    </a:custClr>
    <a:custClr name="Dark Blue 80%">
      <a:srgbClr val="415576"/>
    </a:custClr>
    <a:custClr name="Blue 1 80%">
      <a:srgbClr val="3381A8"/>
    </a:custClr>
    <a:custClr name="Blue 2 80%">
      <a:srgbClr val="3395C2"/>
    </a:custClr>
    <a:custClr name="Blue 3 80%">
      <a:srgbClr val="42B3DC"/>
    </a:custClr>
    <a:custClr name="Blue 4 80%">
      <a:srgbClr val="C4E1EB"/>
    </a:custClr>
    <a:custClr name="Bright Green">
      <a:srgbClr val="5FCD8A"/>
    </a:custClr>
    <a:custClr name="Purple 80%">
      <a:srgbClr val="B8528C"/>
    </a:custClr>
    <a:custClr name="Red 80%">
      <a:srgbClr val="F8507A"/>
    </a:custClr>
    <a:custClr name="Orange 80%">
      <a:srgbClr val="F98133"/>
    </a:custClr>
    <a:custClr name="Yellow 80%">
      <a:srgbClr val="FBC533"/>
    </a:custClr>
    <a:custClr name="Dark Blue 60%">
      <a:srgbClr val="718098"/>
    </a:custClr>
    <a:custClr name="Blue 1 60%">
      <a:srgbClr val="66A0BE"/>
    </a:custClr>
    <a:custClr name="Blue 2 60%">
      <a:srgbClr val="66AFD1"/>
    </a:custClr>
    <a:custClr name="Blue 3 60%">
      <a:srgbClr val="71C6E5"/>
    </a:custClr>
    <a:custClr name="Blue 4 60%">
      <a:srgbClr val="D3E9F0"/>
    </a:custClr>
    <a:custClr name="Bright Green 80%">
      <a:srgbClr val="7FD7A1"/>
    </a:custClr>
    <a:custClr name="Purple 60%">
      <a:srgbClr val="CA7DA9"/>
    </a:custClr>
    <a:custClr name="Red 60%">
      <a:srgbClr val="FA7C9B"/>
    </a:custClr>
    <a:custClr name="Orange 60%">
      <a:srgbClr val="FBA166"/>
    </a:custClr>
    <a:custClr name="Yellow 60%">
      <a:srgbClr val="FCD366"/>
    </a:custClr>
    <a:custClr name="Dark Blue 40%">
      <a:srgbClr val="A0AABB"/>
    </a:custClr>
    <a:custClr name="Blue 1 40%">
      <a:srgbClr val="99C0D3"/>
    </a:custClr>
    <a:custClr name="Blue 2 40%">
      <a:srgbClr val="99CAE1"/>
    </a:custClr>
    <a:custClr name="Blue 3 40%">
      <a:srgbClr val="A1D9ED"/>
    </a:custClr>
    <a:custClr name="Blue 4 40%">
      <a:srgbClr val="E1F0F5"/>
    </a:custClr>
    <a:custClr name="Bright Green 60%">
      <a:srgbClr val="9FE1B9"/>
    </a:custClr>
    <a:custClr name="Purple 40%">
      <a:srgbClr val="DBA9C5"/>
    </a:custClr>
    <a:custClr name="Red 40%">
      <a:srgbClr val="FBA7BD"/>
    </a:custClr>
    <a:custClr name="Orange 40%">
      <a:srgbClr val="FCC099"/>
    </a:custClr>
    <a:custClr name="Yellow 40%">
      <a:srgbClr val="FDE299"/>
    </a:custClr>
    <a:custClr name="Dark Blue 20%">
      <a:srgbClr val="D0D5DD"/>
    </a:custClr>
    <a:custClr name="Blue 1 20%">
      <a:srgbClr val="CCDFE9"/>
    </a:custClr>
    <a:custClr name="Blue 2 20%">
      <a:srgbClr val="CCE4F0"/>
    </a:custClr>
    <a:custClr name="Blue 3 20%">
      <a:srgbClr val="D0ECF6"/>
    </a:custClr>
    <a:custClr name="Blue 4 20%">
      <a:srgbClr val="F0F8FA"/>
    </a:custClr>
    <a:custClr name="Bright Green 40">
      <a:srgbClr val="BFEBD0"/>
    </a:custClr>
    <a:custClr name="Purple 20%">
      <a:srgbClr val="EDD4E2"/>
    </a:custClr>
    <a:custClr name="Red 20%">
      <a:srgbClr val="FDD3DE"/>
    </a:custClr>
    <a:custClr name="Orange 20%">
      <a:srgbClr val="FEE0CC"/>
    </a:custClr>
    <a:custClr name="Yellow 20%">
      <a:srgbClr val="FEF0CC"/>
    </a:custClr>
    <a:custClr name="Dark Green">
      <a:srgbClr val="00908D"/>
    </a:custClr>
    <a:custClr name="Dark Green 80%">
      <a:srgbClr val="33A6A4"/>
    </a:custClr>
    <a:custClr name="Dark Green 60%">
      <a:srgbClr val="7FC7C6"/>
    </a:custClr>
    <a:custClr name="Dark Green 40%">
      <a:srgbClr val="99D3D1"/>
    </a:custClr>
    <a:custClr name="Dark Green 20%">
      <a:srgbClr val="CCE9E8"/>
    </a:custClr>
    <a:custClr name="Bright Green 20%">
      <a:srgbClr val="DFF5E8"/>
    </a:custClr>
  </a:custClr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lianzGI_02-2023">
        <a:dk1>
          <a:srgbClr val="003781"/>
        </a:dk1>
        <a:lt1>
          <a:srgbClr val="FFFFFF"/>
        </a:lt1>
        <a:dk2>
          <a:srgbClr val="003781"/>
        </a:dk2>
        <a:lt2>
          <a:srgbClr val="414141"/>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CFCFCF"/>
        </a:folHlink>
      </a:clrScheme>
      <a:clrMap bg1="lt1" tx1="dk1" bg2="lt2" tx2="dk2" accent1="accent1" accent2="accent2" accent3="accent3" accent4="accent4" accent5="accent5" accent6="accent6" hlink="hlink" folHlink="folHlink"/>
    </a:extraClrScheme>
  </a:extraClrSchemeLst>
  <a:custClrLst>
    <a:custClr name="Purple">
      <a:srgbClr val="A6276F"/>
    </a:custClr>
    <a:custClr name="Red">
      <a:srgbClr val="F62459"/>
    </a:custClr>
    <a:custClr name="Orange">
      <a:srgbClr val="F86200"/>
    </a:custClr>
    <a:custClr name="Yellow">
      <a:srgbClr val="FAB600"/>
    </a:custClr>
    <a:custClr name="Dark Blue 80%">
      <a:srgbClr val="415576"/>
    </a:custClr>
    <a:custClr name="Blue 1 80%">
      <a:srgbClr val="3381A8"/>
    </a:custClr>
    <a:custClr name="Blue 2 80%">
      <a:srgbClr val="3395C2"/>
    </a:custClr>
    <a:custClr name="Blue 3 80%">
      <a:srgbClr val="42B3DC"/>
    </a:custClr>
    <a:custClr name="Blue 4 80%">
      <a:srgbClr val="C4E1EB"/>
    </a:custClr>
    <a:custClr name="Bright Green">
      <a:srgbClr val="5FCD8A"/>
    </a:custClr>
    <a:custClr name="Purple 80%">
      <a:srgbClr val="B8528C"/>
    </a:custClr>
    <a:custClr name="Red 80%">
      <a:srgbClr val="F8507A"/>
    </a:custClr>
    <a:custClr name="Orange 80%">
      <a:srgbClr val="F98133"/>
    </a:custClr>
    <a:custClr name="Yellow 80%">
      <a:srgbClr val="FBC533"/>
    </a:custClr>
    <a:custClr name="Dark Blue 60%">
      <a:srgbClr val="718098"/>
    </a:custClr>
    <a:custClr name="Blue 1 60%">
      <a:srgbClr val="66A0BE"/>
    </a:custClr>
    <a:custClr name="Blue 2 60%">
      <a:srgbClr val="66AFD1"/>
    </a:custClr>
    <a:custClr name="Blue 3 60%">
      <a:srgbClr val="71C6E5"/>
    </a:custClr>
    <a:custClr name="Blue 4 60%">
      <a:srgbClr val="D3E9F0"/>
    </a:custClr>
    <a:custClr name="Bright Green 80%">
      <a:srgbClr val="7FD7A1"/>
    </a:custClr>
    <a:custClr name="Purple 60%">
      <a:srgbClr val="CA7DA9"/>
    </a:custClr>
    <a:custClr name="Red 60%">
      <a:srgbClr val="FA7C9B"/>
    </a:custClr>
    <a:custClr name="Orange 60%">
      <a:srgbClr val="FBA166"/>
    </a:custClr>
    <a:custClr name="Yellow 60%">
      <a:srgbClr val="FCD366"/>
    </a:custClr>
    <a:custClr name="Dark Blue 40%">
      <a:srgbClr val="A0AABB"/>
    </a:custClr>
    <a:custClr name="Blue 1 40%">
      <a:srgbClr val="99C0D3"/>
    </a:custClr>
    <a:custClr name="Blue 2 40%">
      <a:srgbClr val="99CAE1"/>
    </a:custClr>
    <a:custClr name="Blue 3 40%">
      <a:srgbClr val="A1D9ED"/>
    </a:custClr>
    <a:custClr name="Blue 4 40%">
      <a:srgbClr val="E1F0F5"/>
    </a:custClr>
    <a:custClr name="Bright Green 60%">
      <a:srgbClr val="9FE1B9"/>
    </a:custClr>
    <a:custClr name="Purple 40%">
      <a:srgbClr val="DBA9C5"/>
    </a:custClr>
    <a:custClr name="Red 40%">
      <a:srgbClr val="FBA7BD"/>
    </a:custClr>
    <a:custClr name="Orange 40%">
      <a:srgbClr val="FCC099"/>
    </a:custClr>
    <a:custClr name="Yellow 40%">
      <a:srgbClr val="FDE299"/>
    </a:custClr>
    <a:custClr name="Dark Blue 20%">
      <a:srgbClr val="D0D5DD"/>
    </a:custClr>
    <a:custClr name="Blue 1 20%">
      <a:srgbClr val="CCDFE9"/>
    </a:custClr>
    <a:custClr name="Blue 2 20%">
      <a:srgbClr val="CCE4F0"/>
    </a:custClr>
    <a:custClr name="Blue 3 20%">
      <a:srgbClr val="D0ECF6"/>
    </a:custClr>
    <a:custClr name="Blue 4 20%">
      <a:srgbClr val="F0F8FA"/>
    </a:custClr>
    <a:custClr name="Bright Green 40">
      <a:srgbClr val="BFEBD0"/>
    </a:custClr>
    <a:custClr name="Purple 20%">
      <a:srgbClr val="EDD4E2"/>
    </a:custClr>
    <a:custClr name="Red 20%">
      <a:srgbClr val="FDD3DE"/>
    </a:custClr>
    <a:custClr name="Orange 20%">
      <a:srgbClr val="FEE0CC"/>
    </a:custClr>
    <a:custClr name="Yellow 20%">
      <a:srgbClr val="FEF0CC"/>
    </a:custClr>
    <a:custClr name="Dark Green">
      <a:srgbClr val="00908D"/>
    </a:custClr>
    <a:custClr name="Dark Green 80%">
      <a:srgbClr val="33A6A4"/>
    </a:custClr>
    <a:custClr name="Dark Green 60%">
      <a:srgbClr val="7FC7C6"/>
    </a:custClr>
    <a:custClr name="Dark Green 40%">
      <a:srgbClr val="99D3D1"/>
    </a:custClr>
    <a:custClr name="Dark Green 20%">
      <a:srgbClr val="CCE9E8"/>
    </a:custClr>
    <a:custClr name="Bright Green 20%">
      <a:srgbClr val="DFF5E8"/>
    </a:custClr>
  </a:custClr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AAB0DE0B588CE4BBCC4AB330B21947B" ma:contentTypeVersion="19" ma:contentTypeDescription="Ein neues Dokument erstellen." ma:contentTypeScope="" ma:versionID="632c2e132da5f9e2bcbfb8b61784061f">
  <xsd:schema xmlns:xsd="http://www.w3.org/2001/XMLSchema" xmlns:xs="http://www.w3.org/2001/XMLSchema" xmlns:p="http://schemas.microsoft.com/office/2006/metadata/properties" xmlns:ns2="17177ac7-bee4-4065-997c-7fd20a4acfd1" xmlns:ns3="6903102b-039a-4564-a288-bc688d8dd3d2" targetNamespace="http://schemas.microsoft.com/office/2006/metadata/properties" ma:root="true" ma:fieldsID="8bb3029d73461acdcb3c6b48d504afc2" ns2:_="" ns3:_="">
    <xsd:import namespace="17177ac7-bee4-4065-997c-7fd20a4acfd1"/>
    <xsd:import namespace="6903102b-039a-4564-a288-bc688d8dd3d2"/>
    <xsd:element name="properties">
      <xsd:complexType>
        <xsd:sequence>
          <xsd:element name="documentManagement">
            <xsd:complexType>
              <xsd:all>
                <xsd:element ref="ns2:fd4014056ecd469d948491749f9119a0" minOccurs="0"/>
                <xsd:element ref="ns2:TaxCatchAll" minOccurs="0"/>
                <xsd:element ref="ns2:k4e1c828ceaa42368f9451e53768eb72"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3:MediaServiceOCR"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177ac7-bee4-4065-997c-7fd20a4acfd1" elementFormDefault="qualified">
    <xsd:import namespace="http://schemas.microsoft.com/office/2006/documentManagement/types"/>
    <xsd:import namespace="http://schemas.microsoft.com/office/infopath/2007/PartnerControls"/>
    <xsd:element name="fd4014056ecd469d948491749f9119a0" ma:index="9" ma:taxonomy="true" ma:internalName="fd4014056ecd469d948491749f9119a0" ma:taxonomyFieldName="LegalEntity" ma:displayName="Legal Entity" ma:fieldId="{fd401405-6ecd-469d-9484-91749f9119a0}" ma:sspId="87a1eaae-7a8c-4fb9-95e5-02576394bf43" ma:termSetId="0d815b7a-8cf2-468c-80d4-7c7098effba1"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8ad9046c-db5c-4a61-82f7-97d59d3dc007}" ma:internalName="TaxCatchAll" ma:showField="CatchAllData" ma:web="17177ac7-bee4-4065-997c-7fd20a4acfd1">
      <xsd:complexType>
        <xsd:complexContent>
          <xsd:extension base="dms:MultiChoiceLookup">
            <xsd:sequence>
              <xsd:element name="Value" type="dms:Lookup" maxOccurs="unbounded" minOccurs="0" nillable="true"/>
            </xsd:sequence>
          </xsd:extension>
        </xsd:complexContent>
      </xsd:complexType>
    </xsd:element>
    <xsd:element name="k4e1c828ceaa42368f9451e53768eb72" ma:index="12" ma:taxonomy="true" ma:internalName="k4e1c828ceaa42368f9451e53768eb72" ma:taxonomyFieldName="OrganizationalUnit" ma:displayName="Organizational Unit" ma:fieldId="{44e1c828-ceaa-4236-8f94-51e53768eb72}" ma:sspId="87a1eaae-7a8c-4fb9-95e5-02576394bf43" ma:termSetId="978bed53-bf49-4616-bb3d-9b96a00683eb" ma:anchorId="00000000-0000-0000-0000-000000000000" ma:open="false" ma:isKeyword="false">
      <xsd:complexType>
        <xsd:sequence>
          <xsd:element ref="pc:Terms" minOccurs="0" maxOccurs="1"/>
        </xsd:sequence>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03102b-039a-4564-a288-bc688d8dd3d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87a1eaae-7a8c-4fb9-95e5-02576394bf4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7177ac7-bee4-4065-997c-7fd20a4acfd1">
      <Value>2</Value>
      <Value>1</Value>
    </TaxCatchAll>
    <k4e1c828ceaa42368f9451e53768eb72 xmlns="17177ac7-bee4-4065-997c-7fd20a4acfd1">
      <Terms xmlns="http://schemas.microsoft.com/office/infopath/2007/PartnerControls">
        <TermInfo xmlns="http://schemas.microsoft.com/office/infopath/2007/PartnerControls">
          <TermName xmlns="http://schemas.microsoft.com/office/infopath/2007/PartnerControls">Corporate Communications [51007775]</TermName>
          <TermId xmlns="http://schemas.microsoft.com/office/infopath/2007/PartnerControls">8d7b1140-7688-4588-9e1d-4fc8ac531c62</TermId>
        </TermInfo>
      </Terms>
    </k4e1c828ceaa42368f9451e53768eb72>
    <fd4014056ecd469d948491749f9119a0 xmlns="17177ac7-bee4-4065-997c-7fd20a4acfd1">
      <Terms xmlns="http://schemas.microsoft.com/office/infopath/2007/PartnerControls">
        <TermInfo xmlns="http://schemas.microsoft.com/office/infopath/2007/PartnerControls">
          <TermName xmlns="http://schemas.microsoft.com/office/infopath/2007/PartnerControls">AllianzGI GmbH /UK Branch [DE0597]</TermName>
          <TermId xmlns="http://schemas.microsoft.com/office/infopath/2007/PartnerControls">82a67b18-e962-4ded-a999-548f4f4c5d7d</TermId>
        </TermInfo>
      </Terms>
    </fd4014056ecd469d948491749f9119a0>
    <lcf76f155ced4ddcb4097134ff3c332f xmlns="6903102b-039a-4564-a288-bc688d8dd3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8F6BB2-1621-418D-BD55-79219EABF3F3}">
  <ds:schemaRefs>
    <ds:schemaRef ds:uri="http://schemas.microsoft.com/sharepoint/v3/contenttype/forms"/>
  </ds:schemaRefs>
</ds:datastoreItem>
</file>

<file path=customXml/itemProps2.xml><?xml version="1.0" encoding="utf-8"?>
<ds:datastoreItem xmlns:ds="http://schemas.openxmlformats.org/officeDocument/2006/customXml" ds:itemID="{A2F996AB-EA84-432B-9B0A-222C30DD28A9}"/>
</file>

<file path=customXml/itemProps3.xml><?xml version="1.0" encoding="utf-8"?>
<ds:datastoreItem xmlns:ds="http://schemas.openxmlformats.org/officeDocument/2006/customXml" ds:itemID="{A8DA097D-AC77-45BC-A6A2-1A154A013BE1}">
  <ds:schemaRefs>
    <ds:schemaRef ds:uri="http://purl.org/dc/terms/"/>
    <ds:schemaRef ds:uri="http://purl.org/dc/elements/1.1/"/>
    <ds:schemaRef ds:uri="http://purl.org/dc/dcmitype/"/>
    <ds:schemaRef ds:uri="http://schemas.microsoft.com/office/2006/metadata/properties"/>
    <ds:schemaRef ds:uri="http://schemas.microsoft.com/office/2006/documentManagement/types"/>
    <ds:schemaRef ds:uri="http://www.w3.org/XML/1998/namespace"/>
    <ds:schemaRef ds:uri="7a5bdbfe-5c04-428a-8f22-d6c319c964b8"/>
    <ds:schemaRef ds:uri="http://schemas.microsoft.com/office/infopath/2007/PartnerControls"/>
    <ds:schemaRef ds:uri="http://schemas.openxmlformats.org/package/2006/metadata/core-properties"/>
    <ds:schemaRef ds:uri="f51b23d2-893b-4266-8876-e0bd99562a2b"/>
    <ds:schemaRef ds:uri="17177ac7-bee4-4065-997c-7fd20a4acfd1"/>
    <ds:schemaRef ds:uri="6903102b-039a-4564-a288-bc688d8dd3d2"/>
  </ds:schemaRefs>
</ds:datastoreItem>
</file>

<file path=docProps/app.xml><?xml version="1.0" encoding="utf-8"?>
<Properties xmlns="http://schemas.openxmlformats.org/officeDocument/2006/extended-properties" xmlns:vt="http://schemas.openxmlformats.org/officeDocument/2006/docPropsVTypes">
  <Template>English_16x9_master_template_AllianzGI_05-18</Template>
  <TotalTime>0</TotalTime>
  <Words>2081</Words>
  <Application>Microsoft Office PowerPoint</Application>
  <PresentationFormat>Widescreen</PresentationFormat>
  <Paragraphs>96</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Narrow</vt:lpstr>
      <vt:lpstr>Helvetica</vt:lpstr>
      <vt:lpstr>Wingdings</vt:lpstr>
      <vt:lpstr>English_16x9_master_template_AllianzGI_02-23</vt:lpstr>
      <vt:lpstr>PowerPoint Presentation</vt:lpstr>
      <vt:lpstr>Figure 1: Capital income in old age</vt:lpstr>
      <vt:lpstr>Figure 2: What happened to an investment of 100,000 euros or US dollars over a period of 10 years.</vt:lpstr>
      <vt:lpstr>Figure 3: Total return vs. price indices (-20 years)</vt:lpstr>
      <vt:lpstr>Figure 4a: Performance contribution of dividends and share prices over the last 40 years in five-year periods (in % p. a.) </vt:lpstr>
      <vt:lpstr>Figure 4b: Performance contribution of dividends and share prices over the last 40 years in five-year periods (in % p. a.) </vt:lpstr>
      <vt:lpstr>Figure 4c: Performance contribution of dividends and share prices over the last 40 years in five-year periods (in % p. a.) </vt:lpstr>
      <vt:lpstr>Figure 4d: Share of p.a. total performance of dividends and price gains over the last 40 years in an international comparison (annualized).</vt:lpstr>
      <vt:lpstr>Figure 5a: Dividend yield over time</vt:lpstr>
      <vt:lpstr>Figure 5b: Dividend yield over time</vt:lpstr>
      <vt:lpstr>Figure 5c: Dividend yield over time</vt:lpstr>
      <vt:lpstr>Figure 6a: Number of companies with dividend increases and decreases in the years 2004-2024</vt:lpstr>
      <vt:lpstr>Figure 6b: Number of companies with dividend increases and decreases in the years 2004-2024</vt:lpstr>
      <vt:lpstr>Figure 6c: Number of companies with dividend increases and decreases in the years 2004-2024</vt:lpstr>
      <vt:lpstr>Figure 7: Volatility of S&amp;P 500 Group Earnings and Dividends from the Beginning of 1975 to December 2024 (% p.a., quarterly basis)</vt:lpstr>
      <vt:lpstr>Figure 8a</vt:lpstr>
      <vt:lpstr>Figure 8b</vt:lpstr>
      <vt:lpstr>Figure 8c</vt:lpstr>
      <vt:lpstr>Figure 9 "Prosperity for all" is possible - even with small contributions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Anja</dc:creator>
  <cp:lastModifiedBy>Teichmann, Vincent (AllianzGI)</cp:lastModifiedBy>
  <cp:revision>312</cp:revision>
  <cp:lastPrinted>2023-02-08T14:48:56Z</cp:lastPrinted>
  <dcterms:created xsi:type="dcterms:W3CDTF">2018-04-29T19:20:30Z</dcterms:created>
  <dcterms:modified xsi:type="dcterms:W3CDTF">2025-01-09T16:04:05Z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609b90-44b7-4a75-a6a6-3abfa61ed0eb_Enabled">
    <vt:lpwstr>true</vt:lpwstr>
  </property>
  <property fmtid="{D5CDD505-2E9C-101B-9397-08002B2CF9AE}" pid="3" name="MSIP_Label_91609b90-44b7-4a75-a6a6-3abfa61ed0eb_SetDate">
    <vt:lpwstr>2023-12-14T15:04:52Z</vt:lpwstr>
  </property>
  <property fmtid="{D5CDD505-2E9C-101B-9397-08002B2CF9AE}" pid="4" name="MSIP_Label_91609b90-44b7-4a75-a6a6-3abfa61ed0eb_Method">
    <vt:lpwstr>Privileged</vt:lpwstr>
  </property>
  <property fmtid="{D5CDD505-2E9C-101B-9397-08002B2CF9AE}" pid="5" name="MSIP_Label_91609b90-44b7-4a75-a6a6-3abfa61ed0eb_Name">
    <vt:lpwstr>91609b90-44b7-4a75-a6a6-3abfa61ed0eb</vt:lpwstr>
  </property>
  <property fmtid="{D5CDD505-2E9C-101B-9397-08002B2CF9AE}" pid="6" name="MSIP_Label_91609b90-44b7-4a75-a6a6-3abfa61ed0eb_SiteId">
    <vt:lpwstr>a1eacbd5-fb0e-46f1-81e3-4965ea8e45bb</vt:lpwstr>
  </property>
  <property fmtid="{D5CDD505-2E9C-101B-9397-08002B2CF9AE}" pid="7" name="MSIP_Label_91609b90-44b7-4a75-a6a6-3abfa61ed0eb_ActionId">
    <vt:lpwstr>26cc4103-744e-4214-8a6b-08e807b92ecf</vt:lpwstr>
  </property>
  <property fmtid="{D5CDD505-2E9C-101B-9397-08002B2CF9AE}" pid="8" name="MSIP_Label_91609b90-44b7-4a75-a6a6-3abfa61ed0eb_ContentBits">
    <vt:lpwstr>0</vt:lpwstr>
  </property>
  <property fmtid="{D5CDD505-2E9C-101B-9397-08002B2CF9AE}" pid="9" name="ContentTypeId">
    <vt:lpwstr>0x0101005AAB0DE0B588CE4BBCC4AB330B21947B</vt:lpwstr>
  </property>
  <property fmtid="{D5CDD505-2E9C-101B-9397-08002B2CF9AE}" pid="10" name="OrganizationalUnit">
    <vt:lpwstr>1;#Corporate Communications [51007775]|8d7b1140-7688-4588-9e1d-4fc8ac531c62</vt:lpwstr>
  </property>
  <property fmtid="{D5CDD505-2E9C-101B-9397-08002B2CF9AE}" pid="11" name="fd4014056ecd469d948491749f9119a00">
    <vt:lpwstr>AllianzGI GmbH/Head Offic [DE0571]|6c982981-4a56-4aee-93b5-54f402e1b496</vt:lpwstr>
  </property>
  <property fmtid="{D5CDD505-2E9C-101B-9397-08002B2CF9AE}" pid="12" name="k4e1c828ceaa42368f9451e53768eb720">
    <vt:lpwstr>Global Economics and Strategy [51000778]|a0762760-434e-4f7f-957d-8ef7f0d94ada</vt:lpwstr>
  </property>
  <property fmtid="{D5CDD505-2E9C-101B-9397-08002B2CF9AE}" pid="13" name="LegalEntity">
    <vt:lpwstr>2;#AllianzGI GmbH /UK Branch [DE0597]|82a67b18-e962-4ded-a999-548f4f4c5d7d</vt:lpwstr>
  </property>
  <property fmtid="{D5CDD505-2E9C-101B-9397-08002B2CF9AE}" pid="14" name="_ExtendedDescription">
    <vt:lpwstr/>
  </property>
  <property fmtid="{D5CDD505-2E9C-101B-9397-08002B2CF9AE}" pid="15" name="MediaServiceImageTags">
    <vt:lpwstr/>
  </property>
</Properties>
</file>